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8" r:id="rId1"/>
  </p:sldMasterIdLst>
  <p:sldIdLst>
    <p:sldId id="260" r:id="rId2"/>
    <p:sldId id="284" r:id="rId3"/>
    <p:sldId id="256" r:id="rId4"/>
    <p:sldId id="259" r:id="rId5"/>
    <p:sldId id="285" r:id="rId6"/>
    <p:sldId id="286" r:id="rId7"/>
    <p:sldId id="278" r:id="rId8"/>
    <p:sldId id="279" r:id="rId9"/>
    <p:sldId id="271" r:id="rId10"/>
    <p:sldId id="283" r:id="rId11"/>
    <p:sldId id="276" r:id="rId12"/>
    <p:sldId id="273" r:id="rId13"/>
    <p:sldId id="281" r:id="rId14"/>
    <p:sldId id="28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40" autoAdjust="0"/>
    <p:restoredTop sz="94674" autoAdjust="0"/>
  </p:normalViewPr>
  <p:slideViewPr>
    <p:cSldViewPr snapToObjects="1">
      <p:cViewPr>
        <p:scale>
          <a:sx n="100" d="100"/>
          <a:sy n="100" d="100"/>
        </p:scale>
        <p:origin x="-1936" y="-1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022C-F35E-0D49-8CE5-31832F5F1F77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E3BE-2DD1-2444-AAE4-B7EBE45AA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ross.org/japan/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panglefish.com/actionresearchcanad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Lesson Improvement and School Reform through Action Research in Canada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November, 2013</a:t>
            </a:r>
            <a:endParaRPr lang="en-US" dirty="0"/>
          </a:p>
          <a:p>
            <a:pPr algn="ctr">
              <a:buNone/>
            </a:pPr>
            <a:r>
              <a:rPr lang="en-US" b="1" dirty="0"/>
              <a:t>13:00-17:30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Mejiro</a:t>
            </a:r>
            <a:r>
              <a:rPr lang="en-US" b="1" dirty="0" smtClean="0"/>
              <a:t> </a:t>
            </a:r>
            <a:r>
              <a:rPr lang="en-US" b="1" dirty="0"/>
              <a:t>Campus at JWU, </a:t>
            </a:r>
            <a:r>
              <a:rPr lang="en-US" b="1" dirty="0" smtClean="0"/>
              <a:t>Tokyo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Jackie Delong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Cathy’s Democratic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docs-internal-guid-0ac66f4e-78d9-4954-f859-d570a8e97152" descr="https://lh4.googleusercontent.com/CSy2z3JpAnQD4kd_WE4ADTTEs1kC37CYUr_CBfVXzMukgQv0_G7BK7lMl6Pj-caAAe-JIR9LfzhJp2jVsRw9fE9QWBGVQVpnvuK2zCaD7RaJp8nuydkZ0tX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990010"/>
            <a:ext cx="5293678" cy="319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Action research as sustained, self-directed professional learning</a:t>
            </a:r>
            <a:endParaRPr lang="en-US" b="1" dirty="0"/>
          </a:p>
        </p:txBody>
      </p:sp>
      <p:pic>
        <p:nvPicPr>
          <p:cNvPr id="4" name="Content Placeholder 3" descr="Lori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8757" r="-28757"/>
          <a:stretch>
            <a:fillRect/>
          </a:stretch>
        </p:blipFill>
        <p:spPr>
          <a:xfrm>
            <a:off x="457200" y="213360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Action Research: </a:t>
            </a:r>
            <a:br>
              <a:rPr lang="en-US" b="1" dirty="0" smtClean="0"/>
            </a:br>
            <a:r>
              <a:rPr lang="en-US" b="1" dirty="0" smtClean="0"/>
              <a:t>Influencing Systems </a:t>
            </a:r>
            <a:endParaRPr lang="en-US" b="1" dirty="0"/>
          </a:p>
        </p:txBody>
      </p:sp>
      <p:pic>
        <p:nvPicPr>
          <p:cNvPr id="5" name="Content Placeholder 4" descr="lhg6_ia_CtQd1lri7ZC-lC3qMPiuFqUWceoicuCnCe6UKt4OQYG4rMWtoEr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1524000" y="2667000"/>
            <a:ext cx="5867400" cy="3226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Action Research:</a:t>
            </a:r>
            <a:br>
              <a:rPr lang="en-US" b="1" dirty="0" smtClean="0"/>
            </a:br>
            <a:r>
              <a:rPr lang="en-US" b="1" dirty="0" smtClean="0"/>
              <a:t>Influencing Systems</a:t>
            </a:r>
            <a:endParaRPr lang="en-US" b="1" dirty="0"/>
          </a:p>
        </p:txBody>
      </p:sp>
      <p:pic>
        <p:nvPicPr>
          <p:cNvPr id="4" name="Content Placeholder 3" descr="cathytllppresentat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0643" r="-80643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Teachers share their learning in a culture of inquiry</a:t>
            </a:r>
            <a:endParaRPr lang="en-US" b="1" dirty="0"/>
          </a:p>
        </p:txBody>
      </p:sp>
      <p:pic>
        <p:nvPicPr>
          <p:cNvPr id="4" name="Content Placeholder 3" descr="Ospreyteachersindialogu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531" b="-531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you join me in Action Research?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498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sz="3600" b="1" dirty="0" smtClean="0"/>
          </a:p>
          <a:p>
            <a:endParaRPr lang="en-US" sz="2800" b="1" u="sng" dirty="0" smtClean="0">
              <a:hlinkClick r:id="rId2"/>
            </a:endParaRPr>
          </a:p>
          <a:p>
            <a:r>
              <a:rPr lang="en-US" sz="2800" b="1" u="sng" dirty="0" smtClean="0">
                <a:hlinkClick r:id="rId2"/>
              </a:rPr>
              <a:t>http://www.spanglefish.com/actionresearchcanada/</a:t>
            </a:r>
            <a:endParaRPr lang="en-US" sz="2800" dirty="0" smtClean="0"/>
          </a:p>
          <a:p>
            <a:endParaRPr lang="en-US" sz="3027" b="1" dirty="0" smtClean="0"/>
          </a:p>
          <a:p>
            <a:r>
              <a:rPr lang="en-US" sz="3600" b="1" dirty="0" smtClean="0"/>
              <a:t>Arigato</a:t>
            </a:r>
            <a:endParaRPr lang="en-US" sz="3600" b="1" dirty="0"/>
          </a:p>
        </p:txBody>
      </p:sp>
      <p:pic>
        <p:nvPicPr>
          <p:cNvPr id="4" name="irc_mi" descr="http://feross.org/images/mt-fuji-view.jpg">
            <a:hlinkClick r:id="rId3"/>
          </p:cNvPr>
          <p:cNvPicPr>
            <a:picLocks noGrp="1"/>
          </p:cNvPicPr>
          <p:nvPr>
            <p:ph idx="4294967295"/>
          </p:nvPr>
        </p:nvPicPr>
        <p:blipFill>
          <a:blip r:embed="rId4"/>
          <a:srcRect l="-18187" r="-18187"/>
          <a:stretch>
            <a:fillRect/>
          </a:stretch>
        </p:blipFill>
        <p:spPr bwMode="auto">
          <a:xfrm>
            <a:off x="1562100" y="2133600"/>
            <a:ext cx="5715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World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ootpic" descr="orld atl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6a015435c0c412970c01539441020b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81050"/>
            <a:ext cx="640891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250px-Map_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417638"/>
            <a:ext cx="4876800" cy="442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 Living-Theory Action Research Methodology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Say what you want to improve.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Produce an action-plan on how you are going to improve it.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Act on your plan and gather the data you need to judge the effectiveness of your actions.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Judge your effectiveness (Evaluation).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Modify what you want to improve, modify your plan and modify your actions in response to your evaluations.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Produce a description and explanation for your own professional learning and test the validity of your explanation with others.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Energy-Flowing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905000"/>
            <a:ext cx="60452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Elementary Student </a:t>
            </a:r>
            <a:br>
              <a:rPr lang="en-US" b="1" dirty="0" smtClean="0"/>
            </a:br>
            <a:r>
              <a:rPr lang="en-US" b="1" dirty="0" smtClean="0"/>
              <a:t>Action Research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egha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896" r="-11896"/>
          <a:stretch>
            <a:fillRect/>
          </a:stretch>
        </p:blipFill>
        <p:spPr>
          <a:xfrm>
            <a:off x="457200" y="2133600"/>
            <a:ext cx="7759089" cy="4267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 School Student </a:t>
            </a:r>
            <a:br>
              <a:rPr lang="en-US" b="1" dirty="0" smtClean="0"/>
            </a:br>
            <a:r>
              <a:rPr lang="en-US" b="1" dirty="0" smtClean="0"/>
              <a:t>Action Research</a:t>
            </a:r>
            <a:endParaRPr lang="en-US" b="1" dirty="0"/>
          </a:p>
        </p:txBody>
      </p:sp>
      <p:pic>
        <p:nvPicPr>
          <p:cNvPr id="4" name="Content Placeholder 3" descr="philosophyclass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Democratic evaluation for students and teachers in a Culture of Inquiry</a:t>
            </a:r>
            <a:endParaRPr lang="en-US" dirty="0"/>
          </a:p>
        </p:txBody>
      </p:sp>
      <p:pic>
        <p:nvPicPr>
          <p:cNvPr id="4" name="Content Placeholder 3" descr="5XTBSiSdUazHUyjGs1bGC4ZxoTdVxXAmot1YbHHWcuLWoa1guueoUeq4sU_i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441" b="-2441"/>
          <a:stretch>
            <a:fillRect/>
          </a:stretch>
        </p:blipFill>
        <p:spPr>
          <a:xfrm>
            <a:off x="457200" y="20574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205</Words>
  <Application>Microsoft Macintosh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Improvement and School Reform through Action Research in Canada</vt:lpstr>
      <vt:lpstr>The World</vt:lpstr>
      <vt:lpstr> </vt:lpstr>
      <vt:lpstr>Ontario</vt:lpstr>
      <vt:lpstr>A Living-Theory Action Research Methodology</vt:lpstr>
      <vt:lpstr>Energy-Flowing Values</vt:lpstr>
      <vt:lpstr> Elementary Student  Action Research </vt:lpstr>
      <vt:lpstr>High School Student  Action Research</vt:lpstr>
      <vt:lpstr>Democratic evaluation for students and teachers in a Culture of Inquiry</vt:lpstr>
      <vt:lpstr>Cathy’s Democratic Evaluation</vt:lpstr>
      <vt:lpstr>Action research as sustained, self-directed professional learning</vt:lpstr>
      <vt:lpstr>Action Research:  Influencing Systems </vt:lpstr>
      <vt:lpstr>Action Research: Influencing Systems</vt:lpstr>
      <vt:lpstr>Teachers share their learning in a culture of inquiry</vt:lpstr>
      <vt:lpstr>Will you join me in Action Research?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BILL WEIR</dc:creator>
  <cp:lastModifiedBy>BILL WEIR</cp:lastModifiedBy>
  <cp:revision>21</cp:revision>
  <dcterms:created xsi:type="dcterms:W3CDTF">2013-11-05T12:22:02Z</dcterms:created>
  <dcterms:modified xsi:type="dcterms:W3CDTF">2013-11-05T12:24:18Z</dcterms:modified>
</cp:coreProperties>
</file>