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1"/>
    <p:restoredTop sz="93300"/>
  </p:normalViewPr>
  <p:slideViewPr>
    <p:cSldViewPr snapToGrid="0" snapToObjects="1">
      <p:cViewPr varScale="1">
        <p:scale>
          <a:sx n="62" d="100"/>
          <a:sy n="62" d="100"/>
        </p:scale>
        <p:origin x="178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0683D896-1D8D-DF4D-A6D1-D12A4F8F258B}"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0683D896-1D8D-DF4D-A6D1-D12A4F8F258B}"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0683D896-1D8D-DF4D-A6D1-D12A4F8F258B}"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0683D896-1D8D-DF4D-A6D1-D12A4F8F258B}"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683D896-1D8D-DF4D-A6D1-D12A4F8F258B}"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0683D896-1D8D-DF4D-A6D1-D12A4F8F258B}"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0683D896-1D8D-DF4D-A6D1-D12A4F8F258B}" type="datetimeFigureOut">
              <a:rPr lang="en-GB" smtClean="0"/>
              <a:t>10/05/2021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0683D896-1D8D-DF4D-A6D1-D12A4F8F258B}" type="datetimeFigureOut">
              <a:rPr lang="en-GB" smtClean="0"/>
              <a:t>10/05/2021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3D896-1D8D-DF4D-A6D1-D12A4F8F258B}" type="datetimeFigureOut">
              <a:rPr lang="en-GB" smtClean="0"/>
              <a:t>10/05/2021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683D896-1D8D-DF4D-A6D1-D12A4F8F258B}"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683D896-1D8D-DF4D-A6D1-D12A4F8F258B}"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4BD60-40BD-BB4B-A656-A1351DD66B5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3D896-1D8D-DF4D-A6D1-D12A4F8F258B}" type="datetimeFigureOut">
              <a:rPr lang="en-GB" smtClean="0"/>
              <a:t>10/05/2021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4BD60-40BD-BB4B-A656-A1351DD66B5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kusoed.edu.np/transform/about-bet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ctionresearch.net/writings/posters/homepage202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panglefish.com/livingtheory" TargetMode="External"/><Relationship Id="rId2" Type="http://schemas.openxmlformats.org/officeDocument/2006/relationships/hyperlink" Target="http://www.actionresearch.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a:t>Living Educational Theory Research for Sustainable Development</a:t>
            </a:r>
          </a:p>
        </p:txBody>
      </p:sp>
      <p:sp>
        <p:nvSpPr>
          <p:cNvPr id="3" name="Subtitle 2"/>
          <p:cNvSpPr>
            <a:spLocks noGrp="1"/>
          </p:cNvSpPr>
          <p:nvPr>
            <p:ph type="subTitle" idx="1"/>
          </p:nvPr>
        </p:nvSpPr>
        <p:spPr/>
        <p:txBody>
          <a:bodyPr>
            <a:normAutofit fontScale="70000" lnSpcReduction="20000"/>
          </a:bodyPr>
          <a:lstStyle/>
          <a:p>
            <a:r>
              <a:rPr lang="en-GB" dirty="0"/>
              <a:t>For 11</a:t>
            </a:r>
            <a:r>
              <a:rPr lang="en-GB" baseline="30000" dirty="0"/>
              <a:t>th</a:t>
            </a:r>
            <a:r>
              <a:rPr lang="en-GB" dirty="0"/>
              <a:t> May 2021 – </a:t>
            </a:r>
            <a:r>
              <a:rPr lang="en-GB" dirty="0" err="1"/>
              <a:t>Rupantaran</a:t>
            </a:r>
            <a:r>
              <a:rPr lang="en-GB" dirty="0"/>
              <a:t> Project at</a:t>
            </a:r>
          </a:p>
          <a:p>
            <a:r>
              <a:rPr lang="en-GB" dirty="0"/>
              <a:t> </a:t>
            </a:r>
            <a:r>
              <a:rPr lang="en-GB" dirty="0">
                <a:hlinkClick r:id="rId2"/>
              </a:rPr>
              <a:t>http://kusoed.edu.np/transform/about-beta</a:t>
            </a:r>
            <a:endParaRPr lang="en-GB" dirty="0"/>
          </a:p>
          <a:p>
            <a:r>
              <a:rPr lang="en-GB" dirty="0"/>
              <a:t>Innovations in teaching and learning through contextualized approaches to increase the quality, relevance and sustainability of education in Nepal.</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Concluding</a:t>
            </a:r>
          </a:p>
        </p:txBody>
      </p:sp>
      <p:sp>
        <p:nvSpPr>
          <p:cNvPr id="3" name="Content Placeholder 2"/>
          <p:cNvSpPr>
            <a:spLocks noGrp="1"/>
          </p:cNvSpPr>
          <p:nvPr>
            <p:ph idx="1"/>
          </p:nvPr>
        </p:nvSpPr>
        <p:spPr/>
        <p:txBody>
          <a:bodyPr/>
          <a:lstStyle/>
          <a:p>
            <a:r>
              <a:rPr lang="en-GB" dirty="0"/>
              <a:t>5 minutes Conclude with summary of what emerged during the day and invitation to send their living-posters, questions through </a:t>
            </a:r>
            <a:r>
              <a:rPr lang="en-GB" dirty="0" err="1"/>
              <a:t>spanglefish</a:t>
            </a:r>
            <a:r>
              <a:rPr lang="en-GB" dirty="0"/>
              <a:t> contribute to building resources for global community?</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 and introduction</a:t>
            </a:r>
          </a:p>
        </p:txBody>
      </p:sp>
      <p:sp>
        <p:nvSpPr>
          <p:cNvPr id="3" name="Content Placeholder 2"/>
          <p:cNvSpPr>
            <a:spLocks noGrp="1"/>
          </p:cNvSpPr>
          <p:nvPr>
            <p:ph idx="1"/>
          </p:nvPr>
        </p:nvSpPr>
        <p:spPr/>
        <p:txBody>
          <a:bodyPr/>
          <a:lstStyle/>
          <a:p>
            <a:r>
              <a:rPr lang="en-GB" dirty="0"/>
              <a:t>10 minutes Welcome and Introduction from Jack to the session - purposes and structure (use of chat etc),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Contexts, fields of practice and research of others engaged in Living Ed Theory research </a:t>
            </a:r>
          </a:p>
        </p:txBody>
      </p:sp>
      <p:sp>
        <p:nvSpPr>
          <p:cNvPr id="3" name="Content Placeholder 2"/>
          <p:cNvSpPr>
            <a:spLocks noGrp="1"/>
          </p:cNvSpPr>
          <p:nvPr>
            <p:ph idx="1"/>
          </p:nvPr>
        </p:nvSpPr>
        <p:spPr/>
        <p:txBody>
          <a:bodyPr>
            <a:normAutofit fontScale="70000" lnSpcReduction="20000"/>
          </a:bodyPr>
          <a:lstStyle/>
          <a:p>
            <a:r>
              <a:rPr lang="en-GB" dirty="0"/>
              <a:t>5 minutes - show how to access from your site... </a:t>
            </a:r>
            <a:r>
              <a:rPr lang="en-GB" u="sng" dirty="0">
                <a:hlinkClick r:id="rId2"/>
              </a:rPr>
              <a:t>https://www.actionresearch.net/writings/posters/homepage2021.pdf</a:t>
            </a:r>
            <a:r>
              <a:rPr lang="en-GB" dirty="0"/>
              <a:t> -</a:t>
            </a:r>
          </a:p>
          <a:p>
            <a:r>
              <a:rPr lang="en-GB" dirty="0"/>
              <a:t>point to groups – they could be one </a:t>
            </a:r>
            <a:r>
              <a:rPr lang="en-GB" dirty="0" err="1"/>
              <a:t>eg</a:t>
            </a:r>
            <a:r>
              <a:rPr lang="en-GB" dirty="0"/>
              <a:t>. Mongolian's, Malay's – </a:t>
            </a:r>
          </a:p>
          <a:p>
            <a:r>
              <a:rPr lang="en-GB" dirty="0"/>
              <a:t>participants could have a presence... point to individual's living posters to exemplify different fields of practice etc and no right way of creating a living-poster </a:t>
            </a:r>
            <a:r>
              <a:rPr lang="en-GB" dirty="0" err="1"/>
              <a:t>eg</a:t>
            </a:r>
            <a:r>
              <a:rPr lang="en-GB" dirty="0"/>
              <a:t>. </a:t>
            </a:r>
          </a:p>
          <a:p>
            <a:pPr lvl="1"/>
            <a:r>
              <a:rPr lang="en-GB" dirty="0"/>
              <a:t>Pete</a:t>
            </a:r>
          </a:p>
          <a:p>
            <a:pPr lvl="1"/>
            <a:r>
              <a:rPr lang="en-GB" dirty="0"/>
              <a:t>Parbati’s</a:t>
            </a:r>
          </a:p>
          <a:p>
            <a:pPr lvl="1"/>
            <a:r>
              <a:rPr lang="en-GB" dirty="0"/>
              <a:t>Mark's (global citizen, democracy cafe) , </a:t>
            </a:r>
          </a:p>
          <a:p>
            <a:pPr lvl="1"/>
            <a:r>
              <a:rPr lang="en-GB" dirty="0" err="1"/>
              <a:t>Swaroop</a:t>
            </a:r>
            <a:r>
              <a:rPr lang="en-GB" dirty="0"/>
              <a:t> (learning of Mark's work taken into context of social worker education and work in tribal areas), </a:t>
            </a:r>
          </a:p>
          <a:p>
            <a:pPr lvl="1"/>
            <a:r>
              <a:rPr lang="en-GB" dirty="0"/>
              <a:t>Ari's field of practice - international development, ...  then </a:t>
            </a:r>
          </a:p>
          <a:p>
            <a:pPr lvl="1"/>
            <a:r>
              <a:rPr lang="en-GB" dirty="0"/>
              <a:t>Sigrid's living-poster to bring the participants back to their context...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small group of 3 Learning about contexts, fields of practice and research of other participants </a:t>
            </a:r>
          </a:p>
        </p:txBody>
      </p:sp>
      <p:sp>
        <p:nvSpPr>
          <p:cNvPr id="3" name="Content Placeholder 2"/>
          <p:cNvSpPr>
            <a:spLocks noGrp="1"/>
          </p:cNvSpPr>
          <p:nvPr>
            <p:ph idx="1"/>
          </p:nvPr>
        </p:nvSpPr>
        <p:spPr/>
        <p:txBody>
          <a:bodyPr/>
          <a:lstStyle/>
          <a:p>
            <a:r>
              <a:rPr lang="en-GB" dirty="0"/>
              <a:t>10 mins in small group of 3 Learning about contexts, fields of practice and research of other participants in the </a:t>
            </a:r>
            <a:r>
              <a:rPr lang="en-GB" dirty="0" err="1"/>
              <a:t>Rapantaran</a:t>
            </a:r>
            <a:r>
              <a:rPr lang="en-GB" dirty="0"/>
              <a:t> Project (if they have created a living-poster themselves they could use that to focus - check with Sigrid if they can share screen in their small group)</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Next step of Living Educational Theory research - forming an initial question</a:t>
            </a:r>
          </a:p>
        </p:txBody>
      </p:sp>
      <p:sp>
        <p:nvSpPr>
          <p:cNvPr id="3" name="Content Placeholder 2"/>
          <p:cNvSpPr>
            <a:spLocks noGrp="1"/>
          </p:cNvSpPr>
          <p:nvPr>
            <p:ph idx="1"/>
          </p:nvPr>
        </p:nvSpPr>
        <p:spPr/>
        <p:txBody>
          <a:bodyPr/>
          <a:lstStyle/>
          <a:p>
            <a:r>
              <a:rPr lang="en-GB" dirty="0"/>
              <a:t>15 minutes participants to put their initial thoughts into chat some of which Jack can pick up on and shape with the person in conversation in the whole group as example of how a conversation might go in the small groups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pairs helping each other to formulate their initial question </a:t>
            </a:r>
          </a:p>
        </p:txBody>
      </p:sp>
      <p:sp>
        <p:nvSpPr>
          <p:cNvPr id="3" name="Content Placeholder 2"/>
          <p:cNvSpPr>
            <a:spLocks noGrp="1"/>
          </p:cNvSpPr>
          <p:nvPr>
            <p:ph idx="1"/>
          </p:nvPr>
        </p:nvSpPr>
        <p:spPr/>
        <p:txBody>
          <a:bodyPr/>
          <a:lstStyle/>
          <a:p>
            <a:r>
              <a:rPr lang="en-GB" dirty="0"/>
              <a:t>10 minutes in pairs helping each other to formulate their initial question related to researching to improve what they are doing for sustainable development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debrief in whole group and…</a:t>
            </a:r>
          </a:p>
        </p:txBody>
      </p:sp>
      <p:sp>
        <p:nvSpPr>
          <p:cNvPr id="3" name="Content Placeholder 2"/>
          <p:cNvSpPr>
            <a:spLocks noGrp="1"/>
          </p:cNvSpPr>
          <p:nvPr>
            <p:ph idx="1"/>
          </p:nvPr>
        </p:nvSpPr>
        <p:spPr/>
        <p:txBody>
          <a:bodyPr>
            <a:normAutofit fontScale="92500" lnSpcReduction="10000"/>
          </a:bodyPr>
          <a:lstStyle/>
          <a:p>
            <a:r>
              <a:rPr lang="en-GB" dirty="0"/>
              <a:t>30 minutes debrief in whole group to link with the </a:t>
            </a:r>
          </a:p>
          <a:p>
            <a:pPr lvl="1"/>
            <a:r>
              <a:rPr lang="en-GB" dirty="0"/>
              <a:t>nature of values as explanatory principles and standards of judgment - of practice and knowledge to bring into Academy for </a:t>
            </a:r>
            <a:r>
              <a:rPr lang="en-GB" dirty="0" err="1"/>
              <a:t>legitimation</a:t>
            </a:r>
            <a:r>
              <a:rPr lang="en-GB" dirty="0"/>
              <a:t> - and </a:t>
            </a:r>
          </a:p>
          <a:p>
            <a:pPr lvl="1"/>
            <a:r>
              <a:rPr lang="en-GB" dirty="0"/>
              <a:t>forms of data to clarify values emerging in the course of the research and to draw on as evidence to support their claim to be having an educational influence in the learning of... with examples... (including from </a:t>
            </a:r>
            <a:r>
              <a:rPr lang="en-GB" dirty="0" err="1"/>
              <a:t>Parbati</a:t>
            </a:r>
            <a:r>
              <a:rPr lang="en-GB" dirty="0"/>
              <a:t>, </a:t>
            </a:r>
            <a:r>
              <a:rPr lang="en-GB" dirty="0" err="1"/>
              <a:t>Shivanni</a:t>
            </a:r>
            <a:r>
              <a:rPr lang="en-GB" dirty="0"/>
              <a:t> and </a:t>
            </a:r>
            <a:r>
              <a:rPr lang="en-GB" dirty="0" err="1"/>
              <a:t>Swaroop</a:t>
            </a:r>
            <a:r>
              <a:rPr lang="en-GB" dirty="0"/>
              <a:t> and Sigrid... </a:t>
            </a:r>
            <a:r>
              <a:rPr lang="en-GB" dirty="0" err="1"/>
              <a:t>Sadruddin</a:t>
            </a:r>
            <a:r>
              <a:rPr lang="en-GB" dirty="0"/>
              <a:t>?) Work with questions in chat</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the resources </a:t>
            </a:r>
          </a:p>
        </p:txBody>
      </p:sp>
      <p:sp>
        <p:nvSpPr>
          <p:cNvPr id="3" name="Content Placeholder 2"/>
          <p:cNvSpPr>
            <a:spLocks noGrp="1"/>
          </p:cNvSpPr>
          <p:nvPr>
            <p:ph idx="1"/>
          </p:nvPr>
        </p:nvSpPr>
        <p:spPr/>
        <p:txBody>
          <a:bodyPr/>
          <a:lstStyle/>
          <a:p>
            <a:r>
              <a:rPr lang="en-GB" dirty="0"/>
              <a:t>15 minutes (this could be shorter depending on how much time has been in small groups etc)- introduction to the resources on </a:t>
            </a:r>
            <a:r>
              <a:rPr lang="en-GB" u="sng" dirty="0">
                <a:hlinkClick r:id="rId2"/>
              </a:rPr>
              <a:t>http://www.actionresearch.net</a:t>
            </a:r>
            <a:r>
              <a:rPr lang="en-GB" dirty="0"/>
              <a:t> and </a:t>
            </a:r>
            <a:r>
              <a:rPr lang="en-GB" u="sng" dirty="0">
                <a:hlinkClick r:id="rId3"/>
              </a:rPr>
              <a:t>http://www.spanglefish.com/livingtheory</a:t>
            </a:r>
            <a:r>
              <a:rPr lang="en-GB" dirty="0"/>
              <a:t> (we could add resources requested by them... in chat...if you like)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 </a:t>
            </a:r>
          </a:p>
        </p:txBody>
      </p:sp>
      <p:sp>
        <p:nvSpPr>
          <p:cNvPr id="3" name="Content Placeholder 2"/>
          <p:cNvSpPr>
            <a:spLocks noGrp="1"/>
          </p:cNvSpPr>
          <p:nvPr>
            <p:ph idx="1"/>
          </p:nvPr>
        </p:nvSpPr>
        <p:spPr/>
        <p:txBody>
          <a:bodyPr/>
          <a:lstStyle/>
          <a:p>
            <a:r>
              <a:rPr lang="en-GB" dirty="0"/>
              <a:t>20 minutes - what they individually and together intend doing next... with what they have learned about Living Educational Theory research for Sustainable Development</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825</TotalTime>
  <Words>587</Words>
  <Application>Microsoft Macintosh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Living Educational Theory Research for Sustainable Development</vt:lpstr>
      <vt:lpstr>Welcome and introduction</vt:lpstr>
      <vt:lpstr>Contexts, fields of practice and research of others engaged in Living Ed Theory research </vt:lpstr>
      <vt:lpstr>small group of 3 Learning about contexts, fields of practice and research of other participants </vt:lpstr>
      <vt:lpstr>Next step of Living Educational Theory research - forming an initial question</vt:lpstr>
      <vt:lpstr>In pairs helping each other to formulate their initial question </vt:lpstr>
      <vt:lpstr>debrief in whole group and…</vt:lpstr>
      <vt:lpstr>Introduction to the resources </vt:lpstr>
      <vt:lpstr>Plenary </vt:lpstr>
      <vt:lpstr>Concluding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 Huxtable</dc:creator>
  <cp:lastModifiedBy>Microsoft Office User</cp:lastModifiedBy>
  <cp:revision>5</cp:revision>
  <dcterms:created xsi:type="dcterms:W3CDTF">2021-05-07T10:39:30Z</dcterms:created>
  <dcterms:modified xsi:type="dcterms:W3CDTF">2021-05-10T09:44:53Z</dcterms:modified>
</cp:coreProperties>
</file>