
<file path=[Content_Types].xml><?xml version="1.0" encoding="utf-8"?>
<Types xmlns="http://schemas.openxmlformats.org/package/2006/content-types">
  <Default Extension="xml" ContentType="application/xml"/>
  <Default Extension="rels" ContentType="application/vnd.openxmlformats-package.relationships+xml"/>
  <Default Extension="jpeg" ContentType="image/jpg"/>
  <Default Extension="png" ContentType="image/png"/>
  <Default Extension="bmp" ContentType="image/bmp"/>
  <Default Extension="gif" ContentType="image/gif"/>
  <Default Extension="tif" ContentType="image/tif"/>
  <Default Extension="pdf" ContentType="application/pdf"/>
  <Default Extension="mov" ContentType="application/movie"/>
  <Default Extension="vml" ContentType="application/vnd.openxmlformats-officedocument.vmlDrawing"/>
  <Default Extension="xlsx" ContentType="application/vnd.openxmlformats-officedocument.spreadsheetml.sheet"/>
  <Override PartName="/docProps/core.xml" ContentType="application/vnd.openxmlformats-package.core-properties+xml"/>
  <Override PartName="/docProps/app.xml" ContentType="application/vnd.openxmlformats-officedocument.extended-properties+xml"/>
  <Override PartName="/ppt/presentation.xml" ContentType="application/vnd.openxmlformats-officedocument.presentationml.presentation.main+xml"/>
  <Override PartName="/ppt/presProps.xml" ContentType="application/vnd.openxmlformats-officedocument.presentationml.presProps+xml"/>
  <Override PartName="/ppt/viewProps.xml" ContentType="application/vnd.openxmlformats-officedocument.presentationml.viewProps+xml"/>
  <Override PartName="/ppt/commentAuthors.xml" ContentType="application/vnd.openxmlformats-officedocument.presentationml.commentAuthors+xml"/>
  <Override PartName="/ppt/tableStyles.xml" ContentType="application/vnd.openxmlformats-officedocument.presentationml.tableStyles+xml"/>
  <Override PartName="/ppt/slideMasters/slideMaster1.xml" ContentType="application/vnd.openxmlformats-officedocument.presentationml.slideMaster+xml"/>
  <Override PartName="/ppt/theme/theme1.xml" ContentType="application/vnd.openxmlformats-officedocument.theme+xml"/>
  <Override PartName="/ppt/notesMasters/notesMaster1.xml" ContentType="application/vnd.openxmlformats-officedocument.presentationml.notes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Types>
</file>

<file path=_rels/.rels><?xml version="1.0" encoding="UTF-8"?>
<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sldMasterIdLst>
    <p:sldMasterId id="2147483648" r:id="rId5"/>
  </p:sldMasterIdLst>
  <p:notesMasterIdLst>
    <p:notesMasterId r:id="rId7"/>
  </p:notesMasterIdLst>
  <p:sldIdLst>
    <p:sldId id="256" r:id="rId8"/>
    <p:sldId id="257" r:id="rId9"/>
    <p:sldId id="258" r:id="rId10"/>
    <p:sldId id="259" r:id="rId11"/>
    <p:sldId id="260" r:id="rId12"/>
    <p:sldId id="261" r:id="rId13"/>
    <p:sldId id="262" r:id="rId14"/>
    <p:sldId id="263" r:id="rId15"/>
    <p:sldId id="264" r:id="rId16"/>
    <p:sldId id="265" r:id="rId17"/>
    <p:sldId id="266" r:id="rId18"/>
    <p:sldId id="267" r:id="rId19"/>
    <p:sldId id="268" r:id="rId20"/>
    <p:sldId id="269" r:id="rId21"/>
    <p:sldId id="270" r:id="rId22"/>
    <p:sldId id="271" r:id="rId23"/>
    <p:sldId id="272" r:id="rId24"/>
    <p:sldId id="273" r:id="rId25"/>
    <p:sldId id="274" r:id="rId26"/>
  </p:sldIdLst>
  <p:sldSz cx="12192000" cy="68580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4572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j-lt"/>
        <a:ea typeface="+mj-ea"/>
        <a:cs typeface="+mj-cs"/>
        <a:sym typeface="Helvetica"/>
      </a:defRPr>
    </a:lvl1pPr>
    <a:lvl2pPr marL="0" marR="0" indent="0" algn="l" defTabSz="4572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j-lt"/>
        <a:ea typeface="+mj-ea"/>
        <a:cs typeface="+mj-cs"/>
        <a:sym typeface="Helvetica"/>
      </a:defRPr>
    </a:lvl2pPr>
    <a:lvl3pPr marL="0" marR="0" indent="0" algn="l" defTabSz="4572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j-lt"/>
        <a:ea typeface="+mj-ea"/>
        <a:cs typeface="+mj-cs"/>
        <a:sym typeface="Helvetica"/>
      </a:defRPr>
    </a:lvl3pPr>
    <a:lvl4pPr marL="0" marR="0" indent="0" algn="l" defTabSz="4572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j-lt"/>
        <a:ea typeface="+mj-ea"/>
        <a:cs typeface="+mj-cs"/>
        <a:sym typeface="Helvetica"/>
      </a:defRPr>
    </a:lvl4pPr>
    <a:lvl5pPr marL="0" marR="0" indent="0" algn="l" defTabSz="4572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j-lt"/>
        <a:ea typeface="+mj-ea"/>
        <a:cs typeface="+mj-cs"/>
        <a:sym typeface="Helvetica"/>
      </a:defRPr>
    </a:lvl5pPr>
    <a:lvl6pPr marL="0" marR="0" indent="0" algn="l" defTabSz="4572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j-lt"/>
        <a:ea typeface="+mj-ea"/>
        <a:cs typeface="+mj-cs"/>
        <a:sym typeface="Helvetica"/>
      </a:defRPr>
    </a:lvl6pPr>
    <a:lvl7pPr marL="0" marR="0" indent="0" algn="l" defTabSz="4572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j-lt"/>
        <a:ea typeface="+mj-ea"/>
        <a:cs typeface="+mj-cs"/>
        <a:sym typeface="Helvetica"/>
      </a:defRPr>
    </a:lvl7pPr>
    <a:lvl8pPr marL="0" marR="0" indent="0" algn="l" defTabSz="4572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j-lt"/>
        <a:ea typeface="+mj-ea"/>
        <a:cs typeface="+mj-cs"/>
        <a:sym typeface="Helvetica"/>
      </a:defRPr>
    </a:lvl8pPr>
    <a:lvl9pPr marL="0" marR="0" indent="0" algn="l" defTabSz="4572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j-lt"/>
        <a:ea typeface="+mj-ea"/>
        <a:cs typeface="+mj-cs"/>
        <a:sym typeface="Helvetica"/>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file>

<file path=ppt/presProps.xml><?xml version="1.0" encoding="utf-8"?>
<p:presentationP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showPr loop="0"/>
</p:presentationPr>
</file>

<file path=ppt/tableStyles.xml><?xml version="1.0" encoding="utf-8"?>
<a:tblStyleLst xmlns:a="http://schemas.openxmlformats.org/drawingml/2006/main" xmlns:r="http://schemas.openxmlformats.org/officeDocument/2006/relationships" def="{5940675A-B579-460E-94D1-54222C63F5DA}">
  <a:tblStyle styleId="{4C3C2611-4C71-4FC5-86AE-919BDF0F9419}" styleName="">
    <a:tblBg/>
    <a:wholeTbl>
      <a:tcTxStyle b="off" i="off">
        <a:fontRef idx="min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EFCECA"/>
          </a:solidFill>
        </a:fill>
      </a:tcStyle>
    </a:wholeTbl>
    <a:band2H>
      <a:tcTxStyle b="def" i="def"/>
      <a:tcStyle>
        <a:tcBdr/>
        <a:fill>
          <a:solidFill>
            <a:srgbClr val="F7E8E7"/>
          </a:solidFill>
        </a:fill>
      </a:tcStyle>
    </a:band2H>
    <a:firstCol>
      <a:tcTxStyle b="on" i="off">
        <a:font>
          <a:latin typeface="Rockwell Bold"/>
          <a:ea typeface="Rockwell Bold"/>
          <a:cs typeface="Rockwell Bold"/>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Col>
    <a:lastRow>
      <a:tcTxStyle b="on" i="off">
        <a:font>
          <a:latin typeface="Rockwell Bold"/>
          <a:ea typeface="Rockwell Bold"/>
          <a:cs typeface="Rockwell Bold"/>
        </a:font>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lastRow>
    <a:firstRow>
      <a:tcTxStyle b="on" i="off">
        <a:font>
          <a:latin typeface="Rockwell Bold"/>
          <a:ea typeface="Rockwell Bold"/>
          <a:cs typeface="Rockwell Bold"/>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Row>
  </a:tblStyle>
  <a:tblStyle styleId="{C7B018BB-80A7-4F77-B60F-C8B233D01FF8}" styleName="">
    <a:tblBg/>
    <a:wholeTbl>
      <a:tcTxStyle b="on" i="off">
        <a:fontRef idx="maj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EFCECA"/>
          </a:solidFill>
        </a:fill>
      </a:tcStyle>
    </a:wholeTbl>
    <a:band2H>
      <a:tcTxStyle b="def" i="def"/>
      <a:tcStyle>
        <a:tcBdr/>
        <a:fill>
          <a:solidFill>
            <a:srgbClr val="F7E8E7"/>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Row>
  </a:tblStyle>
  <a:tblStyle styleId="{EEE7283C-3CF3-47DC-8721-378D4A62B228}" styleName="">
    <a:tblBg/>
    <a:wholeTbl>
      <a:tcTxStyle b="on" i="off">
        <a:fontRef idx="maj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DFDAD3"/>
          </a:solidFill>
        </a:fill>
      </a:tcStyle>
    </a:wholeTbl>
    <a:band2H>
      <a:tcTxStyle b="def" i="def"/>
      <a:tcStyle>
        <a:tcBdr/>
        <a:fill>
          <a:solidFill>
            <a:srgbClr val="F0EDEA"/>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Row>
  </a:tblStyle>
  <a:tblStyle styleId="{CF821DB8-F4EB-4A41-A1BA-3FCAFE7338EE}" styleName="">
    <a:tblBg/>
    <a:wholeTbl>
      <a:tcTxStyle b="on" i="off">
        <a:fontRef idx="maj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D8D1D1"/>
          </a:solidFill>
        </a:fill>
      </a:tcStyle>
    </a:wholeTbl>
    <a:band2H>
      <a:tcTxStyle b="def" i="def"/>
      <a:tcStyle>
        <a:tcBdr/>
        <a:fill>
          <a:solidFill>
            <a:srgbClr val="EDE9E9"/>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Row>
  </a:tblStyle>
  <a:tblStyle styleId="{33BA23B1-9221-436E-865A-0063620EA4FD}" styleName="">
    <a:tblBg/>
    <a:wholeTbl>
      <a:tcTxStyle b="on" i="off">
        <a:fontRef idx="major">
          <a:srgbClr val="000000"/>
        </a:fontRef>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6E6E6"/>
          </a:solidFill>
        </a:fill>
      </a:tcStyle>
    </a:wholeTbl>
    <a:band2H>
      <a:tcTxStyle b="def" i="def"/>
      <a:tcStyle>
        <a:tcBdr/>
        <a:fill>
          <a:solidFill>
            <a:srgbClr val="FFFFFF"/>
          </a:solidFill>
        </a:fill>
      </a:tcStyle>
    </a:band2H>
    <a:firstCol>
      <a:tcTxStyle b="on" i="off">
        <a:fontRef idx="maj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Col>
    <a:lastRow>
      <a:tcTxStyle b="on" i="off">
        <a:fontRef idx="major">
          <a:srgbClr val="000000"/>
        </a:fontRef>
        <a:srgbClr val="000000"/>
      </a:tcTxStyle>
      <a:tcStyle>
        <a:tcBdr>
          <a:left>
            <a:ln w="12700" cap="flat">
              <a:noFill/>
              <a:miter lim="400000"/>
            </a:ln>
          </a:left>
          <a:right>
            <a:ln w="12700" cap="flat">
              <a:noFill/>
              <a:miter lim="400000"/>
            </a:ln>
          </a:right>
          <a:top>
            <a:ln w="508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rgbClr val="FFFFFF"/>
          </a:solidFill>
        </a:fill>
      </a:tcStyle>
    </a:lastRow>
    <a:firstRow>
      <a:tcTxStyle b="on" i="off">
        <a:fontRef idx="major">
          <a:srgbClr val="FFFFFF"/>
        </a:fontRef>
        <a:srgbClr val="FFFFFF"/>
      </a:tcTxStyle>
      <a:tcStyle>
        <a:tcBdr>
          <a:left>
            <a:ln w="12700" cap="flat">
              <a:noFill/>
              <a:miter lim="400000"/>
            </a:ln>
          </a:left>
          <a:right>
            <a:ln w="12700" cap="flat">
              <a:noFill/>
              <a:miter lim="400000"/>
            </a:ln>
          </a:right>
          <a:top>
            <a:ln w="254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chemeClr val="accent1"/>
          </a:solidFill>
        </a:fill>
      </a:tcStyle>
    </a:firstRow>
  </a:tblStyle>
  <a:tblStyle styleId="{2708684C-4D16-4618-839F-0558EEFCDFE6}" styleName="">
    <a:tblBg/>
    <a:wholeTbl>
      <a:tcTxStyle b="on" i="off">
        <a:fontRef idx="maj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ACACA"/>
          </a:solidFill>
        </a:fill>
      </a:tcStyle>
    </a:wholeTbl>
    <a:band2H>
      <a:tcTxStyle b="def" i="def"/>
      <a:tcStyle>
        <a:tcBdr/>
        <a:fill>
          <a:solidFill>
            <a:srgbClr val="E6E6E6"/>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Comments="1"/>
</file>

<file path=ppt/_rels/presentation.xml.rels><?xml version="1.0" encoding="UTF-8"?>
<Relationships xmlns="http://schemas.openxmlformats.org/package/2006/relationships"><Relationship Id="rId1" Type="http://schemas.openxmlformats.org/officeDocument/2006/relationships/presProps" Target="presProps.xml"/><Relationship Id="rId2" Type="http://schemas.openxmlformats.org/officeDocument/2006/relationships/viewProps" Target="viewProps.xml"/><Relationship Id="rId3" Type="http://schemas.openxmlformats.org/officeDocument/2006/relationships/commentAuthors" Target="commentAuthors.xml"/><Relationship Id="rId4" Type="http://schemas.openxmlformats.org/officeDocument/2006/relationships/tableStyles" Target="tableStyles.xml"/><Relationship Id="rId5" Type="http://schemas.openxmlformats.org/officeDocument/2006/relationships/slideMaster" Target="slideMasters/slideMaster1.xml"/><Relationship Id="rId6" Type="http://schemas.openxmlformats.org/officeDocument/2006/relationships/theme" Target="theme/theme1.xml"/><Relationship Id="rId7" Type="http://schemas.openxmlformats.org/officeDocument/2006/relationships/notesMaster" Target="notesMasters/notesMaster1.xml"/><Relationship Id="rId8" Type="http://schemas.openxmlformats.org/officeDocument/2006/relationships/slide" Target="slides/slide1.xml"/><Relationship Id="rId9" Type="http://schemas.openxmlformats.org/officeDocument/2006/relationships/slide" Target="slides/slide2.xml"/><Relationship Id="rId10" Type="http://schemas.openxmlformats.org/officeDocument/2006/relationships/slide" Target="slides/slide3.xml"/><Relationship Id="rId11" Type="http://schemas.openxmlformats.org/officeDocument/2006/relationships/slide" Target="slides/slide4.xml"/><Relationship Id="rId12" Type="http://schemas.openxmlformats.org/officeDocument/2006/relationships/slide" Target="slides/slide5.xml"/><Relationship Id="rId13" Type="http://schemas.openxmlformats.org/officeDocument/2006/relationships/slide" Target="slides/slide6.xml"/><Relationship Id="rId14" Type="http://schemas.openxmlformats.org/officeDocument/2006/relationships/slide" Target="slides/slide7.xml"/><Relationship Id="rId15" Type="http://schemas.openxmlformats.org/officeDocument/2006/relationships/slide" Target="slides/slide8.xml"/><Relationship Id="rId16" Type="http://schemas.openxmlformats.org/officeDocument/2006/relationships/slide" Target="slides/slide9.xml"/><Relationship Id="rId17" Type="http://schemas.openxmlformats.org/officeDocument/2006/relationships/slide" Target="slides/slide10.xml"/><Relationship Id="rId18" Type="http://schemas.openxmlformats.org/officeDocument/2006/relationships/slide" Target="slides/slide11.xml"/><Relationship Id="rId19" Type="http://schemas.openxmlformats.org/officeDocument/2006/relationships/slide" Target="slides/slide12.xml"/><Relationship Id="rId20" Type="http://schemas.openxmlformats.org/officeDocument/2006/relationships/slide" Target="slides/slide13.xml"/><Relationship Id="rId21" Type="http://schemas.openxmlformats.org/officeDocument/2006/relationships/slide" Target="slides/slide14.xml"/><Relationship Id="rId22" Type="http://schemas.openxmlformats.org/officeDocument/2006/relationships/slide" Target="slides/slide15.xml"/><Relationship Id="rId23" Type="http://schemas.openxmlformats.org/officeDocument/2006/relationships/slide" Target="slides/slide16.xml"/><Relationship Id="rId24" Type="http://schemas.openxmlformats.org/officeDocument/2006/relationships/slide" Target="slides/slide17.xml"/><Relationship Id="rId25" Type="http://schemas.openxmlformats.org/officeDocument/2006/relationships/slide" Target="slides/slide18.xml"/><Relationship Id="rId26" Type="http://schemas.openxmlformats.org/officeDocument/2006/relationships/slide" Target="slides/slide19.xml"/></Relationships>

</file>

<file path=ppt/notesMasters/_rels/notesMaster1.xml.rels><?xml version="1.0" encoding="UTF-8"?>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cSld>
    <p:spTree>
      <p:nvGrpSpPr>
        <p:cNvPr id="1" name=""/>
        <p:cNvGrpSpPr/>
        <p:nvPr/>
      </p:nvGrpSpPr>
      <p:grpSpPr>
        <a:xfrm>
          <a:off x="0" y="0"/>
          <a:ext cx="0" cy="0"/>
          <a:chOff x="0" y="0"/>
          <a:chExt cx="0" cy="0"/>
        </a:xfrm>
      </p:grpSpPr>
      <p:sp>
        <p:nvSpPr>
          <p:cNvPr id="112" name="Shape 112"/>
          <p:cNvSpPr/>
          <p:nvPr>
            <p:ph type="sldImg"/>
          </p:nvPr>
        </p:nvSpPr>
        <p:spPr>
          <a:xfrm>
            <a:off x="1143000" y="685800"/>
            <a:ext cx="4572000" cy="3429000"/>
          </a:xfrm>
          <a:prstGeom prst="rect">
            <a:avLst/>
          </a:prstGeom>
        </p:spPr>
        <p:txBody>
          <a:bodyPr/>
          <a:lstStyle/>
          <a:p>
            <a:pPr/>
          </a:p>
        </p:txBody>
      </p:sp>
      <p:sp>
        <p:nvSpPr>
          <p:cNvPr id="113" name="Shape 113"/>
          <p:cNvSpPr/>
          <p:nvPr>
            <p:ph type="body" sz="quarter" idx="1"/>
          </p:nvPr>
        </p:nvSpPr>
        <p:spPr>
          <a:xfrm>
            <a:off x="914400" y="4343400"/>
            <a:ext cx="5029200" cy="4114800"/>
          </a:xfrm>
          <a:prstGeom prst="rect">
            <a:avLst/>
          </a:prstGeom>
        </p:spPr>
        <p:txBody>
          <a:bodyPr/>
          <a:lstStyle/>
          <a:p>
            <a:pPr/>
          </a:p>
        </p:txBody>
      </p:sp>
    </p:spTree>
  </p:cSld>
  <p:clrMap bg1="lt1" tx1="dk1" bg2="lt2" tx2="dk2" accent1="accent1" accent2="accent2" accent3="accent3" accent4="accent4" accent5="accent5" accent6="accent6" hlink="hlink" folHlink="folHlink"/>
  <p:notesStyle>
    <a:lvl1pPr defTabSz="457200" latinLnBrk="0">
      <a:defRPr sz="1200">
        <a:latin typeface="+mn-lt"/>
        <a:ea typeface="+mn-ea"/>
        <a:cs typeface="+mn-cs"/>
        <a:sym typeface="Rockwell"/>
      </a:defRPr>
    </a:lvl1pPr>
    <a:lvl2pPr indent="228600" defTabSz="457200" latinLnBrk="0">
      <a:defRPr sz="1200">
        <a:latin typeface="+mn-lt"/>
        <a:ea typeface="+mn-ea"/>
        <a:cs typeface="+mn-cs"/>
        <a:sym typeface="Rockwell"/>
      </a:defRPr>
    </a:lvl2pPr>
    <a:lvl3pPr indent="457200" defTabSz="457200" latinLnBrk="0">
      <a:defRPr sz="1200">
        <a:latin typeface="+mn-lt"/>
        <a:ea typeface="+mn-ea"/>
        <a:cs typeface="+mn-cs"/>
        <a:sym typeface="Rockwell"/>
      </a:defRPr>
    </a:lvl3pPr>
    <a:lvl4pPr indent="685800" defTabSz="457200" latinLnBrk="0">
      <a:defRPr sz="1200">
        <a:latin typeface="+mn-lt"/>
        <a:ea typeface="+mn-ea"/>
        <a:cs typeface="+mn-cs"/>
        <a:sym typeface="Rockwell"/>
      </a:defRPr>
    </a:lvl4pPr>
    <a:lvl5pPr indent="914400" defTabSz="457200" latinLnBrk="0">
      <a:defRPr sz="1200">
        <a:latin typeface="+mn-lt"/>
        <a:ea typeface="+mn-ea"/>
        <a:cs typeface="+mn-cs"/>
        <a:sym typeface="Rockwell"/>
      </a:defRPr>
    </a:lvl5pPr>
    <a:lvl6pPr indent="1143000" defTabSz="457200" latinLnBrk="0">
      <a:defRPr sz="1200">
        <a:latin typeface="+mn-lt"/>
        <a:ea typeface="+mn-ea"/>
        <a:cs typeface="+mn-cs"/>
        <a:sym typeface="Rockwell"/>
      </a:defRPr>
    </a:lvl6pPr>
    <a:lvl7pPr indent="1371600" defTabSz="457200" latinLnBrk="0">
      <a:defRPr sz="1200">
        <a:latin typeface="+mn-lt"/>
        <a:ea typeface="+mn-ea"/>
        <a:cs typeface="+mn-cs"/>
        <a:sym typeface="Rockwell"/>
      </a:defRPr>
    </a:lvl7pPr>
    <a:lvl8pPr indent="1600200" defTabSz="457200" latinLnBrk="0">
      <a:defRPr sz="1200">
        <a:latin typeface="+mn-lt"/>
        <a:ea typeface="+mn-ea"/>
        <a:cs typeface="+mn-cs"/>
        <a:sym typeface="Rockwell"/>
      </a:defRPr>
    </a:lvl8pPr>
    <a:lvl9pPr indent="1828800" defTabSz="457200" latinLnBrk="0">
      <a:defRPr sz="1200">
        <a:latin typeface="+mn-lt"/>
        <a:ea typeface="+mn-ea"/>
        <a:cs typeface="+mn-cs"/>
        <a:sym typeface="Rockwell"/>
      </a:defRPr>
    </a:lvl9pPr>
  </p:notesStyle>
</p:notesMaster>
</file>

<file path=ppt/slideLayouts/_rels/slideLayout1.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 Id="rId3" Type="http://schemas.openxmlformats.org/officeDocument/2006/relationships/image" Target="../media/image4.png"/></Relationships>

</file>

<file path=ppt/slideLayouts/_rels/slideLayout2.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 Id="rId3" Type="http://schemas.openxmlformats.org/officeDocument/2006/relationships/image" Target="../media/image4.png"/></Relationships>

</file>

<file path=ppt/slideLayouts/_rels/slideLayout4.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 Id="rId3" Type="http://schemas.openxmlformats.org/officeDocument/2006/relationships/image" Target="../media/image1.png"/></Relationships>

</file>

<file path=ppt/slideLayouts/_rels/slideLayout9.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 Id="rId3" Type="http://schemas.openxmlformats.org/officeDocument/2006/relationships/image" Target="../media/image1.png"/></Relationships>

</file>

<file path=ppt/slideLayouts/slideLayout1.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itle" showMasterSp="0" showMasterPhAnim="1">
  <p:cSld name="Title Slide">
    <p:spTree>
      <p:nvGrpSpPr>
        <p:cNvPr id="1" name=""/>
        <p:cNvGrpSpPr/>
        <p:nvPr/>
      </p:nvGrpSpPr>
      <p:grpSpPr>
        <a:xfrm>
          <a:off x="0" y="0"/>
          <a:ext cx="0" cy="0"/>
          <a:chOff x="0" y="0"/>
          <a:chExt cx="0" cy="0"/>
        </a:xfrm>
      </p:grpSpPr>
      <p:sp>
        <p:nvSpPr>
          <p:cNvPr id="14" name="Rectangle 6"/>
          <p:cNvSpPr/>
          <p:nvPr/>
        </p:nvSpPr>
        <p:spPr>
          <a:xfrm>
            <a:off x="920833" y="1346945"/>
            <a:ext cx="10222994" cy="80685"/>
          </a:xfrm>
          <a:prstGeom prst="rect">
            <a:avLst/>
          </a:prstGeom>
          <a:blipFill>
            <a:blip r:embed="rId2"/>
          </a:blipFill>
          <a:ln w="12700">
            <a:miter lim="400000"/>
          </a:ln>
        </p:spPr>
        <p:txBody>
          <a:bodyPr lIns="45718" tIns="45718" rIns="45718" bIns="45718"/>
          <a:lstStyle/>
          <a:p>
            <a:pPr>
              <a:defRPr>
                <a:latin typeface="+mn-lt"/>
                <a:ea typeface="+mn-ea"/>
                <a:cs typeface="+mn-cs"/>
                <a:sym typeface="Rockwell"/>
              </a:defRPr>
            </a:pPr>
          </a:p>
        </p:txBody>
      </p:sp>
      <p:sp>
        <p:nvSpPr>
          <p:cNvPr id="15" name="Rectangle 7"/>
          <p:cNvSpPr/>
          <p:nvPr/>
        </p:nvSpPr>
        <p:spPr>
          <a:xfrm>
            <a:off x="920833" y="4299696"/>
            <a:ext cx="10222994" cy="80685"/>
          </a:xfrm>
          <a:prstGeom prst="rect">
            <a:avLst/>
          </a:prstGeom>
          <a:blipFill>
            <a:blip r:embed="rId2"/>
          </a:blipFill>
          <a:ln w="12700">
            <a:miter lim="400000"/>
          </a:ln>
        </p:spPr>
        <p:txBody>
          <a:bodyPr lIns="45718" tIns="45718" rIns="45718" bIns="45718"/>
          <a:lstStyle/>
          <a:p>
            <a:pPr>
              <a:defRPr>
                <a:latin typeface="+mn-lt"/>
                <a:ea typeface="+mn-ea"/>
                <a:cs typeface="+mn-cs"/>
                <a:sym typeface="Rockwell"/>
              </a:defRPr>
            </a:pPr>
          </a:p>
        </p:txBody>
      </p:sp>
      <p:sp>
        <p:nvSpPr>
          <p:cNvPr id="16" name="Rectangle 8"/>
          <p:cNvSpPr/>
          <p:nvPr/>
        </p:nvSpPr>
        <p:spPr>
          <a:xfrm>
            <a:off x="920833" y="1484779"/>
            <a:ext cx="10222994" cy="2743202"/>
          </a:xfrm>
          <a:prstGeom prst="rect">
            <a:avLst/>
          </a:prstGeom>
          <a:blipFill>
            <a:blip r:embed="rId2"/>
          </a:blipFill>
          <a:ln w="12700">
            <a:miter lim="400000"/>
          </a:ln>
        </p:spPr>
        <p:txBody>
          <a:bodyPr lIns="45718" tIns="45718" rIns="45718" bIns="45718"/>
          <a:lstStyle/>
          <a:p>
            <a:pPr>
              <a:defRPr>
                <a:latin typeface="+mn-lt"/>
                <a:ea typeface="+mn-ea"/>
                <a:cs typeface="+mn-cs"/>
                <a:sym typeface="Rockwell"/>
              </a:defRPr>
            </a:pPr>
          </a:p>
        </p:txBody>
      </p:sp>
      <p:grpSp>
        <p:nvGrpSpPr>
          <p:cNvPr id="19" name="Group 9"/>
          <p:cNvGrpSpPr/>
          <p:nvPr/>
        </p:nvGrpSpPr>
        <p:grpSpPr>
          <a:xfrm>
            <a:off x="9649214" y="4068921"/>
            <a:ext cx="1080907" cy="1080907"/>
            <a:chOff x="0" y="-1"/>
            <a:chExt cx="1080906" cy="1080906"/>
          </a:xfrm>
        </p:grpSpPr>
        <p:sp>
          <p:nvSpPr>
            <p:cNvPr id="17" name="Oval 10"/>
            <p:cNvSpPr/>
            <p:nvPr/>
          </p:nvSpPr>
          <p:spPr>
            <a:xfrm>
              <a:off x="0" y="-2"/>
              <a:ext cx="1080907" cy="1080907"/>
            </a:xfrm>
            <a:prstGeom prst="ellipse">
              <a:avLst/>
            </a:prstGeom>
            <a:blipFill rotWithShape="1">
              <a:blip r:embed="rId3"/>
              <a:srcRect l="0" t="0" r="0" b="0"/>
              <a:tile tx="0" ty="0" sx="100000" sy="100000" flip="none" algn="tl"/>
            </a:blipFill>
            <a:ln w="12700" cap="flat">
              <a:noFill/>
              <a:miter lim="400000"/>
            </a:ln>
            <a:effectLst/>
          </p:spPr>
          <p:txBody>
            <a:bodyPr wrap="square" lIns="45718" tIns="45718" rIns="45718" bIns="45718" numCol="1" anchor="t">
              <a:noAutofit/>
            </a:bodyPr>
            <a:lstStyle/>
            <a:p>
              <a:pPr>
                <a:defRPr>
                  <a:latin typeface="+mn-lt"/>
                  <a:ea typeface="+mn-ea"/>
                  <a:cs typeface="+mn-cs"/>
                  <a:sym typeface="Rockwell"/>
                </a:defRPr>
              </a:pPr>
            </a:p>
          </p:txBody>
        </p:sp>
        <p:sp>
          <p:nvSpPr>
            <p:cNvPr id="18" name="Oval 11"/>
            <p:cNvSpPr/>
            <p:nvPr/>
          </p:nvSpPr>
          <p:spPr>
            <a:xfrm>
              <a:off x="108090" y="108089"/>
              <a:ext cx="864729" cy="864725"/>
            </a:xfrm>
            <a:prstGeom prst="ellipse">
              <a:avLst/>
            </a:prstGeom>
            <a:noFill/>
            <a:ln w="25400" cap="flat">
              <a:solidFill>
                <a:srgbClr val="FFFFFF"/>
              </a:solidFill>
              <a:prstDash val="solid"/>
              <a:round/>
            </a:ln>
            <a:effectLst/>
          </p:spPr>
          <p:txBody>
            <a:bodyPr wrap="square" lIns="45718" tIns="45718" rIns="45718" bIns="45718" numCol="1" anchor="t">
              <a:noAutofit/>
            </a:bodyPr>
            <a:lstStyle/>
            <a:p>
              <a:pPr>
                <a:defRPr>
                  <a:latin typeface="+mn-lt"/>
                  <a:ea typeface="+mn-ea"/>
                  <a:cs typeface="+mn-cs"/>
                  <a:sym typeface="Rockwell"/>
                </a:defRPr>
              </a:pPr>
            </a:p>
          </p:txBody>
        </p:sp>
      </p:grpSp>
      <p:sp>
        <p:nvSpPr>
          <p:cNvPr id="20" name="Title Text"/>
          <p:cNvSpPr txBox="1"/>
          <p:nvPr>
            <p:ph type="title"/>
          </p:nvPr>
        </p:nvSpPr>
        <p:spPr>
          <a:xfrm>
            <a:off x="1051560" y="1432223"/>
            <a:ext cx="9966960" cy="3035808"/>
          </a:xfrm>
          <a:prstGeom prst="rect">
            <a:avLst/>
          </a:prstGeom>
        </p:spPr>
        <p:txBody>
          <a:bodyPr/>
          <a:lstStyle>
            <a:lvl1pPr>
              <a:lnSpc>
                <a:spcPct val="80000"/>
              </a:lnSpc>
              <a:defRPr sz="9600"/>
            </a:lvl1pPr>
          </a:lstStyle>
          <a:p>
            <a:pPr/>
            <a:r>
              <a:t>Title Text</a:t>
            </a:r>
          </a:p>
        </p:txBody>
      </p:sp>
      <p:sp>
        <p:nvSpPr>
          <p:cNvPr id="21" name="Body Level One…"/>
          <p:cNvSpPr txBox="1"/>
          <p:nvPr>
            <p:ph type="body" sz="quarter" idx="1"/>
          </p:nvPr>
        </p:nvSpPr>
        <p:spPr>
          <a:xfrm>
            <a:off x="1069847" y="4389120"/>
            <a:ext cx="7891274" cy="1069850"/>
          </a:xfrm>
          <a:prstGeom prst="rect">
            <a:avLst/>
          </a:prstGeom>
        </p:spPr>
        <p:txBody>
          <a:bodyPr/>
          <a:lstStyle>
            <a:lvl1pPr marL="0" indent="0">
              <a:buClrTx/>
              <a:buSzTx/>
              <a:buNone/>
              <a:defRPr sz="2200"/>
            </a:lvl1pPr>
            <a:lvl2pPr marL="0" indent="0">
              <a:buClrTx/>
              <a:buSzTx/>
              <a:buNone/>
              <a:defRPr sz="2200"/>
            </a:lvl2pPr>
            <a:lvl3pPr marL="0" indent="0">
              <a:buClrTx/>
              <a:buSzTx/>
              <a:buNone/>
              <a:defRPr sz="2200"/>
            </a:lvl3pPr>
            <a:lvl4pPr marL="0" indent="0">
              <a:buClrTx/>
              <a:buSzTx/>
              <a:buNone/>
              <a:defRPr sz="2200"/>
            </a:lvl4pPr>
            <a:lvl5pPr marL="0" indent="0">
              <a:buClrTx/>
              <a:buSzTx/>
              <a:buNone/>
              <a:defRPr sz="2200"/>
            </a:lvl5pPr>
          </a:lstStyle>
          <a:p>
            <a:pPr/>
            <a:r>
              <a:t>Body Level One</a:t>
            </a:r>
          </a:p>
          <a:p>
            <a:pPr lvl="1"/>
            <a:r>
              <a:t>Body Level Two</a:t>
            </a:r>
          </a:p>
          <a:p>
            <a:pPr lvl="2"/>
            <a:r>
              <a:t>Body Level Three</a:t>
            </a:r>
          </a:p>
          <a:p>
            <a:pPr lvl="3"/>
            <a:r>
              <a:t>Body Level Four</a:t>
            </a:r>
          </a:p>
          <a:p>
            <a:pPr lvl="4"/>
            <a:r>
              <a:t>Body Level Five</a:t>
            </a:r>
          </a:p>
        </p:txBody>
      </p:sp>
      <p:sp>
        <p:nvSpPr>
          <p:cNvPr id="22" name="Slide Number"/>
          <p:cNvSpPr txBox="1"/>
          <p:nvPr>
            <p:ph type="sldNum" sz="quarter" idx="2"/>
          </p:nvPr>
        </p:nvSpPr>
        <p:spPr>
          <a:xfrm>
            <a:off x="9913611" y="4383349"/>
            <a:ext cx="552111" cy="452050"/>
          </a:xfrm>
          <a:prstGeom prst="rect">
            <a:avLst/>
          </a:prstGeom>
        </p:spPr>
        <p:txBody>
          <a:bodyPr/>
          <a:lstStyle>
            <a:lvl1pPr>
              <a:defRPr sz="2800"/>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2.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and Content">
    <p:spTree>
      <p:nvGrpSpPr>
        <p:cNvPr id="1" name=""/>
        <p:cNvGrpSpPr/>
        <p:nvPr/>
      </p:nvGrpSpPr>
      <p:grpSpPr>
        <a:xfrm>
          <a:off x="0" y="0"/>
          <a:ext cx="0" cy="0"/>
          <a:chOff x="0" y="0"/>
          <a:chExt cx="0" cy="0"/>
        </a:xfrm>
      </p:grpSpPr>
      <p:sp>
        <p:nvSpPr>
          <p:cNvPr id="29" name="Title Text"/>
          <p:cNvSpPr txBox="1"/>
          <p:nvPr>
            <p:ph type="title"/>
          </p:nvPr>
        </p:nvSpPr>
        <p:spPr>
          <a:prstGeom prst="rect">
            <a:avLst/>
          </a:prstGeom>
        </p:spPr>
        <p:txBody>
          <a:bodyPr/>
          <a:lstStyle/>
          <a:p>
            <a:pPr/>
            <a:r>
              <a:t>Title Text</a:t>
            </a:r>
          </a:p>
        </p:txBody>
      </p:sp>
      <p:sp>
        <p:nvSpPr>
          <p:cNvPr id="30" name="Body Level One…"/>
          <p:cNvSpPr txBox="1"/>
          <p:nvPr>
            <p:ph type="body" idx="1"/>
          </p:nvPr>
        </p:nvSpPr>
        <p:spPr>
          <a:prstGeom prst="rect">
            <a:avLst/>
          </a:prstGeom>
        </p:spPr>
        <p:txBody>
          <a:bodyPr/>
          <a:lstStyle/>
          <a:p>
            <a:pPr/>
            <a:r>
              <a:t>Body Level One</a:t>
            </a:r>
          </a:p>
          <a:p>
            <a:pPr lvl="1"/>
            <a:r>
              <a:t>Body Level Two</a:t>
            </a:r>
          </a:p>
          <a:p>
            <a:pPr lvl="2"/>
            <a:r>
              <a:t>Body Level Three</a:t>
            </a:r>
          </a:p>
          <a:p>
            <a:pPr lvl="3"/>
            <a:r>
              <a:t>Body Level Four</a:t>
            </a:r>
          </a:p>
          <a:p>
            <a:pPr lvl="4"/>
            <a:r>
              <a:t>Body Level Five</a:t>
            </a:r>
          </a:p>
        </p:txBody>
      </p:sp>
      <p:sp>
        <p:nvSpPr>
          <p:cNvPr id="31"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3.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0" showMasterPhAnim="1">
  <p:cSld name="Section Header">
    <p:spTree>
      <p:nvGrpSpPr>
        <p:cNvPr id="1" name=""/>
        <p:cNvGrpSpPr/>
        <p:nvPr/>
      </p:nvGrpSpPr>
      <p:grpSpPr>
        <a:xfrm>
          <a:off x="0" y="0"/>
          <a:ext cx="0" cy="0"/>
          <a:chOff x="0" y="0"/>
          <a:chExt cx="0" cy="0"/>
        </a:xfrm>
      </p:grpSpPr>
      <p:sp>
        <p:nvSpPr>
          <p:cNvPr id="38" name="Rectangle 6"/>
          <p:cNvSpPr/>
          <p:nvPr/>
        </p:nvSpPr>
        <p:spPr>
          <a:xfrm>
            <a:off x="0" y="4917988"/>
            <a:ext cx="12192000" cy="1940013"/>
          </a:xfrm>
          <a:prstGeom prst="rect">
            <a:avLst/>
          </a:prstGeom>
          <a:blipFill>
            <a:blip r:embed="rId2"/>
          </a:blipFill>
          <a:ln w="12700">
            <a:miter lim="400000"/>
          </a:ln>
        </p:spPr>
        <p:txBody>
          <a:bodyPr lIns="45718" tIns="45718" rIns="45718" bIns="45718"/>
          <a:lstStyle/>
          <a:p>
            <a:pPr>
              <a:defRPr>
                <a:latin typeface="+mn-lt"/>
                <a:ea typeface="+mn-ea"/>
                <a:cs typeface="+mn-cs"/>
                <a:sym typeface="Rockwell"/>
              </a:defRPr>
            </a:pPr>
          </a:p>
        </p:txBody>
      </p:sp>
      <p:sp>
        <p:nvSpPr>
          <p:cNvPr id="39" name="Title Text"/>
          <p:cNvSpPr txBox="1"/>
          <p:nvPr>
            <p:ph type="title"/>
          </p:nvPr>
        </p:nvSpPr>
        <p:spPr>
          <a:xfrm>
            <a:off x="2167127" y="1225296"/>
            <a:ext cx="9281161" cy="3520441"/>
          </a:xfrm>
          <a:prstGeom prst="rect">
            <a:avLst/>
          </a:prstGeom>
        </p:spPr>
        <p:txBody>
          <a:bodyPr/>
          <a:lstStyle>
            <a:lvl1pPr>
              <a:lnSpc>
                <a:spcPct val="80000"/>
              </a:lnSpc>
              <a:defRPr sz="8000"/>
            </a:lvl1pPr>
          </a:lstStyle>
          <a:p>
            <a:pPr/>
            <a:r>
              <a:t>Title Text</a:t>
            </a:r>
          </a:p>
        </p:txBody>
      </p:sp>
      <p:sp>
        <p:nvSpPr>
          <p:cNvPr id="40" name="Body Level One…"/>
          <p:cNvSpPr txBox="1"/>
          <p:nvPr>
            <p:ph type="body" sz="quarter" idx="1"/>
          </p:nvPr>
        </p:nvSpPr>
        <p:spPr>
          <a:xfrm>
            <a:off x="2165774" y="5020054"/>
            <a:ext cx="9052560" cy="1066802"/>
          </a:xfrm>
          <a:prstGeom prst="rect">
            <a:avLst/>
          </a:prstGeom>
        </p:spPr>
        <p:txBody>
          <a:bodyPr/>
          <a:lstStyle>
            <a:lvl1pPr marL="0" indent="0">
              <a:buClrTx/>
              <a:buSzTx/>
              <a:buNone/>
            </a:lvl1pPr>
            <a:lvl2pPr marL="0" indent="0">
              <a:buClrTx/>
              <a:buSzTx/>
              <a:buNone/>
            </a:lvl2pPr>
            <a:lvl3pPr marL="0" indent="0">
              <a:buClrTx/>
              <a:buSzTx/>
              <a:buNone/>
            </a:lvl3pPr>
            <a:lvl4pPr marL="0" indent="0">
              <a:buClrTx/>
              <a:buSzTx/>
              <a:buNone/>
            </a:lvl4pPr>
            <a:lvl5pPr marL="0" indent="0">
              <a:buClrTx/>
              <a:buSzTx/>
              <a:buNone/>
            </a:lvl5pPr>
          </a:lstStyle>
          <a:p>
            <a:pPr/>
            <a:r>
              <a:t>Body Level One</a:t>
            </a:r>
          </a:p>
          <a:p>
            <a:pPr lvl="1"/>
            <a:r>
              <a:t>Body Level Two</a:t>
            </a:r>
          </a:p>
          <a:p>
            <a:pPr lvl="2"/>
            <a:r>
              <a:t>Body Level Three</a:t>
            </a:r>
          </a:p>
          <a:p>
            <a:pPr lvl="3"/>
            <a:r>
              <a:t>Body Level Four</a:t>
            </a:r>
          </a:p>
          <a:p>
            <a:pPr lvl="4"/>
            <a:r>
              <a:t>Body Level Five</a:t>
            </a:r>
          </a:p>
        </p:txBody>
      </p:sp>
      <p:grpSp>
        <p:nvGrpSpPr>
          <p:cNvPr id="43" name="Group 7"/>
          <p:cNvGrpSpPr/>
          <p:nvPr/>
        </p:nvGrpSpPr>
        <p:grpSpPr>
          <a:xfrm>
            <a:off x="897398" y="2325845"/>
            <a:ext cx="1080907" cy="1080907"/>
            <a:chOff x="0" y="-1"/>
            <a:chExt cx="1080906" cy="1080906"/>
          </a:xfrm>
        </p:grpSpPr>
        <p:sp>
          <p:nvSpPr>
            <p:cNvPr id="41" name="Oval 8"/>
            <p:cNvSpPr/>
            <p:nvPr/>
          </p:nvSpPr>
          <p:spPr>
            <a:xfrm>
              <a:off x="-1" y="-2"/>
              <a:ext cx="1080907" cy="1080907"/>
            </a:xfrm>
            <a:prstGeom prst="ellipse">
              <a:avLst/>
            </a:prstGeom>
            <a:blipFill rotWithShape="1">
              <a:blip r:embed="rId3"/>
              <a:srcRect l="0" t="0" r="0" b="0"/>
              <a:tile tx="0" ty="0" sx="100000" sy="100000" flip="none" algn="tl"/>
            </a:blipFill>
            <a:ln w="12700" cap="flat">
              <a:noFill/>
              <a:miter lim="400000"/>
            </a:ln>
            <a:effectLst/>
          </p:spPr>
          <p:txBody>
            <a:bodyPr wrap="square" lIns="45718" tIns="45718" rIns="45718" bIns="45718" numCol="1" anchor="t">
              <a:noAutofit/>
            </a:bodyPr>
            <a:lstStyle/>
            <a:p>
              <a:pPr>
                <a:defRPr>
                  <a:latin typeface="+mn-lt"/>
                  <a:ea typeface="+mn-ea"/>
                  <a:cs typeface="+mn-cs"/>
                  <a:sym typeface="Rockwell"/>
                </a:defRPr>
              </a:pPr>
            </a:p>
          </p:txBody>
        </p:sp>
        <p:sp>
          <p:nvSpPr>
            <p:cNvPr id="42" name="Oval 9"/>
            <p:cNvSpPr/>
            <p:nvPr/>
          </p:nvSpPr>
          <p:spPr>
            <a:xfrm>
              <a:off x="108090" y="108089"/>
              <a:ext cx="864727" cy="864725"/>
            </a:xfrm>
            <a:prstGeom prst="ellipse">
              <a:avLst/>
            </a:prstGeom>
            <a:noFill/>
            <a:ln w="25400" cap="flat">
              <a:solidFill>
                <a:srgbClr val="FFFFFF"/>
              </a:solidFill>
              <a:prstDash val="solid"/>
              <a:round/>
            </a:ln>
            <a:effectLst/>
          </p:spPr>
          <p:txBody>
            <a:bodyPr wrap="square" lIns="45718" tIns="45718" rIns="45718" bIns="45718" numCol="1" anchor="t">
              <a:noAutofit/>
            </a:bodyPr>
            <a:lstStyle/>
            <a:p>
              <a:pPr>
                <a:defRPr>
                  <a:latin typeface="+mn-lt"/>
                  <a:ea typeface="+mn-ea"/>
                  <a:cs typeface="+mn-cs"/>
                  <a:sym typeface="Rockwell"/>
                </a:defRPr>
              </a:pPr>
            </a:p>
          </p:txBody>
        </p:sp>
      </p:grpSp>
      <p:sp>
        <p:nvSpPr>
          <p:cNvPr id="44" name="Slide Number"/>
          <p:cNvSpPr txBox="1"/>
          <p:nvPr>
            <p:ph type="sldNum" sz="quarter" idx="2"/>
          </p:nvPr>
        </p:nvSpPr>
        <p:spPr>
          <a:xfrm>
            <a:off x="1161795" y="2640274"/>
            <a:ext cx="552112" cy="452050"/>
          </a:xfrm>
          <a:prstGeom prst="rect">
            <a:avLst/>
          </a:prstGeom>
        </p:spPr>
        <p:txBody>
          <a:bodyPr/>
          <a:lstStyle>
            <a:lvl1pPr>
              <a:defRPr sz="2800"/>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4.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wo Content">
    <p:spTree>
      <p:nvGrpSpPr>
        <p:cNvPr id="1" name=""/>
        <p:cNvGrpSpPr/>
        <p:nvPr/>
      </p:nvGrpSpPr>
      <p:grpSpPr>
        <a:xfrm>
          <a:off x="0" y="0"/>
          <a:ext cx="0" cy="0"/>
          <a:chOff x="0" y="0"/>
          <a:chExt cx="0" cy="0"/>
        </a:xfrm>
      </p:grpSpPr>
      <p:sp>
        <p:nvSpPr>
          <p:cNvPr id="51" name="Title Text"/>
          <p:cNvSpPr txBox="1"/>
          <p:nvPr>
            <p:ph type="title"/>
          </p:nvPr>
        </p:nvSpPr>
        <p:spPr>
          <a:prstGeom prst="rect">
            <a:avLst/>
          </a:prstGeom>
        </p:spPr>
        <p:txBody>
          <a:bodyPr/>
          <a:lstStyle/>
          <a:p>
            <a:pPr/>
            <a:r>
              <a:t>Title Text</a:t>
            </a:r>
          </a:p>
        </p:txBody>
      </p:sp>
      <p:sp>
        <p:nvSpPr>
          <p:cNvPr id="52" name="Body Level One…"/>
          <p:cNvSpPr txBox="1"/>
          <p:nvPr>
            <p:ph type="body" sz="half" idx="1"/>
          </p:nvPr>
        </p:nvSpPr>
        <p:spPr>
          <a:xfrm>
            <a:off x="1069847" y="2194560"/>
            <a:ext cx="4754882" cy="3977641"/>
          </a:xfrm>
          <a:prstGeom prst="rect">
            <a:avLst/>
          </a:prstGeom>
        </p:spPr>
        <p:txBody>
          <a:bodyPr/>
          <a:lstStyle/>
          <a:p>
            <a:pPr/>
            <a:r>
              <a:t>Body Level One</a:t>
            </a:r>
          </a:p>
          <a:p>
            <a:pPr lvl="1"/>
            <a:r>
              <a:t>Body Level Two</a:t>
            </a:r>
          </a:p>
          <a:p>
            <a:pPr lvl="2"/>
            <a:r>
              <a:t>Body Level Three</a:t>
            </a:r>
          </a:p>
          <a:p>
            <a:pPr lvl="3"/>
            <a:r>
              <a:t>Body Level Four</a:t>
            </a:r>
          </a:p>
          <a:p>
            <a:pPr lvl="4"/>
            <a:r>
              <a:t>Body Level Five</a:t>
            </a:r>
          </a:p>
        </p:txBody>
      </p:sp>
      <p:sp>
        <p:nvSpPr>
          <p:cNvPr id="53"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5.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Comparison">
    <p:spTree>
      <p:nvGrpSpPr>
        <p:cNvPr id="1" name=""/>
        <p:cNvGrpSpPr/>
        <p:nvPr/>
      </p:nvGrpSpPr>
      <p:grpSpPr>
        <a:xfrm>
          <a:off x="0" y="0"/>
          <a:ext cx="0" cy="0"/>
          <a:chOff x="0" y="0"/>
          <a:chExt cx="0" cy="0"/>
        </a:xfrm>
      </p:grpSpPr>
      <p:sp>
        <p:nvSpPr>
          <p:cNvPr id="60" name="Title Text"/>
          <p:cNvSpPr txBox="1"/>
          <p:nvPr>
            <p:ph type="title"/>
          </p:nvPr>
        </p:nvSpPr>
        <p:spPr>
          <a:prstGeom prst="rect">
            <a:avLst/>
          </a:prstGeom>
        </p:spPr>
        <p:txBody>
          <a:bodyPr/>
          <a:lstStyle/>
          <a:p>
            <a:pPr/>
            <a:r>
              <a:t>Title Text</a:t>
            </a:r>
          </a:p>
        </p:txBody>
      </p:sp>
      <p:sp>
        <p:nvSpPr>
          <p:cNvPr id="61" name="Body Level One…"/>
          <p:cNvSpPr txBox="1"/>
          <p:nvPr>
            <p:ph type="body" sz="quarter" idx="1"/>
          </p:nvPr>
        </p:nvSpPr>
        <p:spPr>
          <a:xfrm>
            <a:off x="1066800" y="2048255"/>
            <a:ext cx="4754880" cy="640083"/>
          </a:xfrm>
          <a:prstGeom prst="rect">
            <a:avLst/>
          </a:prstGeom>
        </p:spPr>
        <p:txBody>
          <a:bodyPr anchor="ctr"/>
          <a:lstStyle>
            <a:lvl1pPr marL="0" indent="0">
              <a:buClrTx/>
              <a:buSzTx/>
              <a:buNone/>
              <a:defRPr>
                <a:solidFill>
                  <a:srgbClr val="9E3611"/>
                </a:solidFill>
                <a:latin typeface="Rockwell Bold"/>
                <a:ea typeface="Rockwell Bold"/>
                <a:cs typeface="Rockwell Bold"/>
                <a:sym typeface="Rockwell Bold"/>
              </a:defRPr>
            </a:lvl1pPr>
            <a:lvl2pPr marL="0" indent="0">
              <a:buClrTx/>
              <a:buSzTx/>
              <a:buNone/>
              <a:defRPr>
                <a:solidFill>
                  <a:srgbClr val="9E3611"/>
                </a:solidFill>
                <a:latin typeface="Rockwell Bold"/>
                <a:ea typeface="Rockwell Bold"/>
                <a:cs typeface="Rockwell Bold"/>
                <a:sym typeface="Rockwell Bold"/>
              </a:defRPr>
            </a:lvl2pPr>
            <a:lvl3pPr marL="0" indent="0">
              <a:buClrTx/>
              <a:buSzTx/>
              <a:buNone/>
              <a:defRPr>
                <a:solidFill>
                  <a:srgbClr val="9E3611"/>
                </a:solidFill>
                <a:latin typeface="Rockwell Bold"/>
                <a:ea typeface="Rockwell Bold"/>
                <a:cs typeface="Rockwell Bold"/>
                <a:sym typeface="Rockwell Bold"/>
              </a:defRPr>
            </a:lvl3pPr>
            <a:lvl4pPr marL="0" indent="0">
              <a:buClrTx/>
              <a:buSzTx/>
              <a:buNone/>
              <a:defRPr>
                <a:solidFill>
                  <a:srgbClr val="9E3611"/>
                </a:solidFill>
                <a:latin typeface="Rockwell Bold"/>
                <a:ea typeface="Rockwell Bold"/>
                <a:cs typeface="Rockwell Bold"/>
                <a:sym typeface="Rockwell Bold"/>
              </a:defRPr>
            </a:lvl4pPr>
            <a:lvl5pPr marL="0" indent="0">
              <a:buClrTx/>
              <a:buSzTx/>
              <a:buNone/>
              <a:defRPr>
                <a:solidFill>
                  <a:srgbClr val="9E3611"/>
                </a:solidFill>
                <a:latin typeface="Rockwell Bold"/>
                <a:ea typeface="Rockwell Bold"/>
                <a:cs typeface="Rockwell Bold"/>
                <a:sym typeface="Rockwell Bold"/>
              </a:defRPr>
            </a:lvl5pPr>
          </a:lstStyle>
          <a:p>
            <a:pPr/>
            <a:r>
              <a:t>Body Level One</a:t>
            </a:r>
          </a:p>
          <a:p>
            <a:pPr lvl="1"/>
            <a:r>
              <a:t>Body Level Two</a:t>
            </a:r>
          </a:p>
          <a:p>
            <a:pPr lvl="2"/>
            <a:r>
              <a:t>Body Level Three</a:t>
            </a:r>
          </a:p>
          <a:p>
            <a:pPr lvl="3"/>
            <a:r>
              <a:t>Body Level Four</a:t>
            </a:r>
          </a:p>
          <a:p>
            <a:pPr lvl="4"/>
            <a:r>
              <a:t>Body Level Five</a:t>
            </a:r>
          </a:p>
        </p:txBody>
      </p:sp>
      <p:sp>
        <p:nvSpPr>
          <p:cNvPr id="62" name="Text Placeholder 4"/>
          <p:cNvSpPr/>
          <p:nvPr>
            <p:ph type="body" sz="quarter" idx="21"/>
          </p:nvPr>
        </p:nvSpPr>
        <p:spPr>
          <a:xfrm>
            <a:off x="6364223" y="2048255"/>
            <a:ext cx="4754882" cy="640083"/>
          </a:xfrm>
          <a:prstGeom prst="rect">
            <a:avLst/>
          </a:prstGeom>
        </p:spPr>
        <p:txBody>
          <a:bodyPr anchor="ctr"/>
          <a:lstStyle/>
          <a:p>
            <a:pPr/>
          </a:p>
        </p:txBody>
      </p:sp>
      <p:sp>
        <p:nvSpPr>
          <p:cNvPr id="63"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6.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Only">
    <p:spTree>
      <p:nvGrpSpPr>
        <p:cNvPr id="1" name=""/>
        <p:cNvGrpSpPr/>
        <p:nvPr/>
      </p:nvGrpSpPr>
      <p:grpSpPr>
        <a:xfrm>
          <a:off x="0" y="0"/>
          <a:ext cx="0" cy="0"/>
          <a:chOff x="0" y="0"/>
          <a:chExt cx="0" cy="0"/>
        </a:xfrm>
      </p:grpSpPr>
      <p:sp>
        <p:nvSpPr>
          <p:cNvPr id="70" name="Title Text"/>
          <p:cNvSpPr txBox="1"/>
          <p:nvPr>
            <p:ph type="title"/>
          </p:nvPr>
        </p:nvSpPr>
        <p:spPr>
          <a:prstGeom prst="rect">
            <a:avLst/>
          </a:prstGeom>
        </p:spPr>
        <p:txBody>
          <a:bodyPr/>
          <a:lstStyle/>
          <a:p>
            <a:pPr/>
            <a:r>
              <a:t>Title Text</a:t>
            </a:r>
          </a:p>
        </p:txBody>
      </p:sp>
      <p:sp>
        <p:nvSpPr>
          <p:cNvPr id="71"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7.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Blank">
    <p:spTree>
      <p:nvGrpSpPr>
        <p:cNvPr id="1" name=""/>
        <p:cNvGrpSpPr/>
        <p:nvPr/>
      </p:nvGrpSpPr>
      <p:grpSpPr>
        <a:xfrm>
          <a:off x="0" y="0"/>
          <a:ext cx="0" cy="0"/>
          <a:chOff x="0" y="0"/>
          <a:chExt cx="0" cy="0"/>
        </a:xfrm>
      </p:grpSpPr>
      <p:sp>
        <p:nvSpPr>
          <p:cNvPr id="78"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8.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0" showMasterPhAnim="1">
  <p:cSld name="Content with Caption">
    <p:spTree>
      <p:nvGrpSpPr>
        <p:cNvPr id="1" name=""/>
        <p:cNvGrpSpPr/>
        <p:nvPr/>
      </p:nvGrpSpPr>
      <p:grpSpPr>
        <a:xfrm>
          <a:off x="0" y="0"/>
          <a:ext cx="0" cy="0"/>
          <a:chOff x="0" y="0"/>
          <a:chExt cx="0" cy="0"/>
        </a:xfrm>
      </p:grpSpPr>
      <p:sp>
        <p:nvSpPr>
          <p:cNvPr id="85" name="Rectangle 7"/>
          <p:cNvSpPr/>
          <p:nvPr/>
        </p:nvSpPr>
        <p:spPr>
          <a:xfrm>
            <a:off x="8303738" y="-1"/>
            <a:ext cx="3888261" cy="6858001"/>
          </a:xfrm>
          <a:prstGeom prst="rect">
            <a:avLst/>
          </a:prstGeom>
          <a:blipFill>
            <a:blip r:embed="rId2"/>
          </a:blipFill>
          <a:ln w="12700">
            <a:miter lim="400000"/>
          </a:ln>
        </p:spPr>
        <p:txBody>
          <a:bodyPr lIns="45718" tIns="45718" rIns="45718" bIns="45718"/>
          <a:lstStyle/>
          <a:p>
            <a:pPr>
              <a:defRPr>
                <a:latin typeface="+mn-lt"/>
                <a:ea typeface="+mn-ea"/>
                <a:cs typeface="+mn-cs"/>
                <a:sym typeface="Rockwell"/>
              </a:defRPr>
            </a:pPr>
          </a:p>
        </p:txBody>
      </p:sp>
      <p:sp>
        <p:nvSpPr>
          <p:cNvPr id="86" name="Title Text"/>
          <p:cNvSpPr txBox="1"/>
          <p:nvPr>
            <p:ph type="title"/>
          </p:nvPr>
        </p:nvSpPr>
        <p:spPr>
          <a:xfrm>
            <a:off x="8549640" y="685800"/>
            <a:ext cx="3200402" cy="1737362"/>
          </a:xfrm>
          <a:prstGeom prst="rect">
            <a:avLst/>
          </a:prstGeom>
        </p:spPr>
        <p:txBody>
          <a:bodyPr anchor="b"/>
          <a:lstStyle>
            <a:lvl1pPr>
              <a:defRPr b="1" sz="3200"/>
            </a:lvl1pPr>
          </a:lstStyle>
          <a:p>
            <a:pPr/>
            <a:r>
              <a:t>Title Text</a:t>
            </a:r>
          </a:p>
        </p:txBody>
      </p:sp>
      <p:sp>
        <p:nvSpPr>
          <p:cNvPr id="87" name="Body Level One…"/>
          <p:cNvSpPr txBox="1"/>
          <p:nvPr>
            <p:ph type="body" idx="1"/>
          </p:nvPr>
        </p:nvSpPr>
        <p:spPr>
          <a:xfrm>
            <a:off x="838200" y="685800"/>
            <a:ext cx="6711696" cy="5020056"/>
          </a:xfrm>
          <a:prstGeom prst="rect">
            <a:avLst/>
          </a:prstGeom>
        </p:spPr>
        <p:txBody>
          <a:bodyPr/>
          <a:lstStyle/>
          <a:p>
            <a:pPr/>
            <a:r>
              <a:t>Body Level One</a:t>
            </a:r>
          </a:p>
          <a:p>
            <a:pPr lvl="1"/>
            <a:r>
              <a:t>Body Level Two</a:t>
            </a:r>
          </a:p>
          <a:p>
            <a:pPr lvl="2"/>
            <a:r>
              <a:t>Body Level Three</a:t>
            </a:r>
          </a:p>
          <a:p>
            <a:pPr lvl="3"/>
            <a:r>
              <a:t>Body Level Four</a:t>
            </a:r>
          </a:p>
          <a:p>
            <a:pPr lvl="4"/>
            <a:r>
              <a:t>Body Level Five</a:t>
            </a:r>
          </a:p>
        </p:txBody>
      </p:sp>
      <p:sp>
        <p:nvSpPr>
          <p:cNvPr id="88" name="Text Placeholder 3"/>
          <p:cNvSpPr/>
          <p:nvPr>
            <p:ph type="body" sz="quarter" idx="21"/>
          </p:nvPr>
        </p:nvSpPr>
        <p:spPr>
          <a:xfrm>
            <a:off x="8549640" y="2423160"/>
            <a:ext cx="3200402" cy="3291841"/>
          </a:xfrm>
          <a:prstGeom prst="rect">
            <a:avLst/>
          </a:prstGeom>
        </p:spPr>
        <p:txBody>
          <a:bodyPr/>
          <a:lstStyle/>
          <a:p>
            <a:pPr/>
          </a:p>
        </p:txBody>
      </p:sp>
      <p:grpSp>
        <p:nvGrpSpPr>
          <p:cNvPr id="91" name="Group 8"/>
          <p:cNvGrpSpPr/>
          <p:nvPr/>
        </p:nvGrpSpPr>
        <p:grpSpPr>
          <a:xfrm>
            <a:off x="11401724" y="6229679"/>
            <a:ext cx="457203" cy="457203"/>
            <a:chOff x="0" y="0"/>
            <a:chExt cx="457201" cy="457201"/>
          </a:xfrm>
        </p:grpSpPr>
        <p:sp>
          <p:nvSpPr>
            <p:cNvPr id="89" name="Oval 9"/>
            <p:cNvSpPr/>
            <p:nvPr/>
          </p:nvSpPr>
          <p:spPr>
            <a:xfrm>
              <a:off x="0" y="0"/>
              <a:ext cx="457202" cy="457202"/>
            </a:xfrm>
            <a:prstGeom prst="ellipse">
              <a:avLst/>
            </a:prstGeom>
            <a:blipFill rotWithShape="1">
              <a:blip r:embed="rId3"/>
              <a:srcRect l="0" t="0" r="0" b="0"/>
              <a:tile tx="0" ty="0" sx="100000" sy="100000" flip="none" algn="tl"/>
            </a:blipFill>
            <a:ln w="12700" cap="flat">
              <a:noFill/>
              <a:miter lim="400000"/>
            </a:ln>
            <a:effectLst/>
          </p:spPr>
          <p:txBody>
            <a:bodyPr wrap="square" lIns="45718" tIns="45718" rIns="45718" bIns="45718" numCol="1" anchor="t">
              <a:noAutofit/>
            </a:bodyPr>
            <a:lstStyle/>
            <a:p>
              <a:pPr>
                <a:defRPr>
                  <a:latin typeface="+mn-lt"/>
                  <a:ea typeface="+mn-ea"/>
                  <a:cs typeface="+mn-cs"/>
                  <a:sym typeface="Rockwell"/>
                </a:defRPr>
              </a:pPr>
            </a:p>
          </p:txBody>
        </p:sp>
        <p:sp>
          <p:nvSpPr>
            <p:cNvPr id="90" name="Oval 10"/>
            <p:cNvSpPr/>
            <p:nvPr/>
          </p:nvSpPr>
          <p:spPr>
            <a:xfrm>
              <a:off x="29193" y="29192"/>
              <a:ext cx="398817" cy="398819"/>
            </a:xfrm>
            <a:prstGeom prst="ellipse">
              <a:avLst/>
            </a:prstGeom>
            <a:noFill/>
            <a:ln w="12700" cap="flat">
              <a:solidFill>
                <a:srgbClr val="FFFFFF"/>
              </a:solidFill>
              <a:prstDash val="solid"/>
              <a:round/>
            </a:ln>
            <a:effectLst/>
          </p:spPr>
          <p:txBody>
            <a:bodyPr wrap="square" lIns="45718" tIns="45718" rIns="45718" bIns="45718" numCol="1" anchor="t">
              <a:noAutofit/>
            </a:bodyPr>
            <a:lstStyle/>
            <a:p>
              <a:pPr>
                <a:defRPr>
                  <a:latin typeface="+mn-lt"/>
                  <a:ea typeface="+mn-ea"/>
                  <a:cs typeface="+mn-cs"/>
                  <a:sym typeface="Rockwell"/>
                </a:defRPr>
              </a:pPr>
            </a:p>
          </p:txBody>
        </p:sp>
      </p:grpSp>
      <p:sp>
        <p:nvSpPr>
          <p:cNvPr id="92"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9.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0" showMasterPhAnim="1">
  <p:cSld name="Picture with Caption">
    <p:spTree>
      <p:nvGrpSpPr>
        <p:cNvPr id="1" name=""/>
        <p:cNvGrpSpPr/>
        <p:nvPr/>
      </p:nvGrpSpPr>
      <p:grpSpPr>
        <a:xfrm>
          <a:off x="0" y="0"/>
          <a:ext cx="0" cy="0"/>
          <a:chOff x="0" y="0"/>
          <a:chExt cx="0" cy="0"/>
        </a:xfrm>
      </p:grpSpPr>
      <p:sp>
        <p:nvSpPr>
          <p:cNvPr id="99" name="Rectangle 10"/>
          <p:cNvSpPr/>
          <p:nvPr/>
        </p:nvSpPr>
        <p:spPr>
          <a:xfrm>
            <a:off x="8303738" y="-1"/>
            <a:ext cx="3888261" cy="6858001"/>
          </a:xfrm>
          <a:prstGeom prst="rect">
            <a:avLst/>
          </a:prstGeom>
          <a:blipFill>
            <a:blip r:embed="rId2"/>
          </a:blipFill>
          <a:ln w="12700">
            <a:miter lim="400000"/>
          </a:ln>
        </p:spPr>
        <p:txBody>
          <a:bodyPr lIns="45718" tIns="45718" rIns="45718" bIns="45718"/>
          <a:lstStyle/>
          <a:p>
            <a:pPr>
              <a:defRPr>
                <a:latin typeface="+mn-lt"/>
                <a:ea typeface="+mn-ea"/>
                <a:cs typeface="+mn-cs"/>
                <a:sym typeface="Rockwell"/>
              </a:defRPr>
            </a:pPr>
          </a:p>
        </p:txBody>
      </p:sp>
      <p:sp>
        <p:nvSpPr>
          <p:cNvPr id="100" name="Title Text"/>
          <p:cNvSpPr txBox="1"/>
          <p:nvPr>
            <p:ph type="title"/>
          </p:nvPr>
        </p:nvSpPr>
        <p:spPr>
          <a:xfrm>
            <a:off x="8549640" y="685800"/>
            <a:ext cx="3200402" cy="1737362"/>
          </a:xfrm>
          <a:prstGeom prst="rect">
            <a:avLst/>
          </a:prstGeom>
        </p:spPr>
        <p:txBody>
          <a:bodyPr anchor="b"/>
          <a:lstStyle>
            <a:lvl1pPr>
              <a:defRPr b="1" sz="3200"/>
            </a:lvl1pPr>
          </a:lstStyle>
          <a:p>
            <a:pPr/>
            <a:r>
              <a:t>Title Text</a:t>
            </a:r>
          </a:p>
        </p:txBody>
      </p:sp>
      <p:sp>
        <p:nvSpPr>
          <p:cNvPr id="101" name="Picture Placeholder 2"/>
          <p:cNvSpPr/>
          <p:nvPr>
            <p:ph type="pic" idx="21"/>
          </p:nvPr>
        </p:nvSpPr>
        <p:spPr>
          <a:xfrm>
            <a:off x="0" y="0"/>
            <a:ext cx="8303740" cy="6858000"/>
          </a:xfrm>
          <a:prstGeom prst="rect">
            <a:avLst/>
          </a:prstGeom>
        </p:spPr>
        <p:txBody>
          <a:bodyPr lIns="91439" tIns="45719" rIns="91439" bIns="45719">
            <a:noAutofit/>
          </a:bodyPr>
          <a:lstStyle/>
          <a:p>
            <a:pPr/>
          </a:p>
        </p:txBody>
      </p:sp>
      <p:sp>
        <p:nvSpPr>
          <p:cNvPr id="102" name="Body Level One…"/>
          <p:cNvSpPr txBox="1"/>
          <p:nvPr>
            <p:ph type="body" sz="quarter" idx="1"/>
          </p:nvPr>
        </p:nvSpPr>
        <p:spPr>
          <a:xfrm>
            <a:off x="8549640" y="2423160"/>
            <a:ext cx="3200402" cy="3291841"/>
          </a:xfrm>
          <a:prstGeom prst="rect">
            <a:avLst/>
          </a:prstGeom>
        </p:spPr>
        <p:txBody>
          <a:bodyPr/>
          <a:lstStyle>
            <a:lvl1pPr marL="0" indent="0">
              <a:lnSpc>
                <a:spcPct val="100000"/>
              </a:lnSpc>
              <a:spcBef>
                <a:spcPts val="1000"/>
              </a:spcBef>
              <a:buClrTx/>
              <a:buSzTx/>
              <a:buNone/>
              <a:defRPr sz="1400">
                <a:solidFill>
                  <a:srgbClr val="9E3611"/>
                </a:solidFill>
              </a:defRPr>
            </a:lvl1pPr>
            <a:lvl2pPr marL="0" indent="0">
              <a:lnSpc>
                <a:spcPct val="100000"/>
              </a:lnSpc>
              <a:spcBef>
                <a:spcPts val="1000"/>
              </a:spcBef>
              <a:buClrTx/>
              <a:buSzTx/>
              <a:buNone/>
              <a:defRPr sz="1400">
                <a:solidFill>
                  <a:srgbClr val="9E3611"/>
                </a:solidFill>
              </a:defRPr>
            </a:lvl2pPr>
            <a:lvl3pPr marL="0" indent="0">
              <a:lnSpc>
                <a:spcPct val="100000"/>
              </a:lnSpc>
              <a:spcBef>
                <a:spcPts val="1000"/>
              </a:spcBef>
              <a:buClrTx/>
              <a:buSzTx/>
              <a:buNone/>
              <a:defRPr sz="1400">
                <a:solidFill>
                  <a:srgbClr val="9E3611"/>
                </a:solidFill>
              </a:defRPr>
            </a:lvl3pPr>
            <a:lvl4pPr marL="0" indent="0">
              <a:lnSpc>
                <a:spcPct val="100000"/>
              </a:lnSpc>
              <a:spcBef>
                <a:spcPts val="1000"/>
              </a:spcBef>
              <a:buClrTx/>
              <a:buSzTx/>
              <a:buNone/>
              <a:defRPr sz="1400">
                <a:solidFill>
                  <a:srgbClr val="9E3611"/>
                </a:solidFill>
              </a:defRPr>
            </a:lvl4pPr>
            <a:lvl5pPr marL="0" indent="0">
              <a:lnSpc>
                <a:spcPct val="100000"/>
              </a:lnSpc>
              <a:spcBef>
                <a:spcPts val="1000"/>
              </a:spcBef>
              <a:buClrTx/>
              <a:buSzTx/>
              <a:buNone/>
              <a:defRPr sz="1400">
                <a:solidFill>
                  <a:srgbClr val="9E3611"/>
                </a:solidFill>
              </a:defRPr>
            </a:lvl5pPr>
          </a:lstStyle>
          <a:p>
            <a:pPr/>
            <a:r>
              <a:t>Body Level One</a:t>
            </a:r>
          </a:p>
          <a:p>
            <a:pPr lvl="1"/>
            <a:r>
              <a:t>Body Level Two</a:t>
            </a:r>
          </a:p>
          <a:p>
            <a:pPr lvl="2"/>
            <a:r>
              <a:t>Body Level Three</a:t>
            </a:r>
          </a:p>
          <a:p>
            <a:pPr lvl="3"/>
            <a:r>
              <a:t>Body Level Four</a:t>
            </a:r>
          </a:p>
          <a:p>
            <a:pPr lvl="4"/>
            <a:r>
              <a:t>Body Level Five</a:t>
            </a:r>
          </a:p>
        </p:txBody>
      </p:sp>
      <p:grpSp>
        <p:nvGrpSpPr>
          <p:cNvPr id="105" name="Group 7"/>
          <p:cNvGrpSpPr/>
          <p:nvPr/>
        </p:nvGrpSpPr>
        <p:grpSpPr>
          <a:xfrm>
            <a:off x="11401724" y="6229679"/>
            <a:ext cx="457203" cy="457203"/>
            <a:chOff x="0" y="0"/>
            <a:chExt cx="457201" cy="457201"/>
          </a:xfrm>
        </p:grpSpPr>
        <p:sp>
          <p:nvSpPr>
            <p:cNvPr id="103" name="Oval 8"/>
            <p:cNvSpPr/>
            <p:nvPr/>
          </p:nvSpPr>
          <p:spPr>
            <a:xfrm>
              <a:off x="0" y="0"/>
              <a:ext cx="457202" cy="457202"/>
            </a:xfrm>
            <a:prstGeom prst="ellipse">
              <a:avLst/>
            </a:prstGeom>
            <a:blipFill rotWithShape="1">
              <a:blip r:embed="rId3"/>
              <a:srcRect l="0" t="0" r="0" b="0"/>
              <a:tile tx="0" ty="0" sx="100000" sy="100000" flip="none" algn="tl"/>
            </a:blipFill>
            <a:ln w="12700" cap="flat">
              <a:noFill/>
              <a:miter lim="400000"/>
            </a:ln>
            <a:effectLst/>
          </p:spPr>
          <p:txBody>
            <a:bodyPr wrap="square" lIns="45718" tIns="45718" rIns="45718" bIns="45718" numCol="1" anchor="t">
              <a:noAutofit/>
            </a:bodyPr>
            <a:lstStyle/>
            <a:p>
              <a:pPr>
                <a:defRPr>
                  <a:latin typeface="+mn-lt"/>
                  <a:ea typeface="+mn-ea"/>
                  <a:cs typeface="+mn-cs"/>
                  <a:sym typeface="Rockwell"/>
                </a:defRPr>
              </a:pPr>
            </a:p>
          </p:txBody>
        </p:sp>
        <p:sp>
          <p:nvSpPr>
            <p:cNvPr id="104" name="Oval 9"/>
            <p:cNvSpPr/>
            <p:nvPr/>
          </p:nvSpPr>
          <p:spPr>
            <a:xfrm>
              <a:off x="29193" y="29192"/>
              <a:ext cx="398817" cy="398819"/>
            </a:xfrm>
            <a:prstGeom prst="ellipse">
              <a:avLst/>
            </a:prstGeom>
            <a:noFill/>
            <a:ln w="12700" cap="flat">
              <a:solidFill>
                <a:srgbClr val="FFFFFF"/>
              </a:solidFill>
              <a:prstDash val="solid"/>
              <a:round/>
            </a:ln>
            <a:effectLst/>
          </p:spPr>
          <p:txBody>
            <a:bodyPr wrap="square" lIns="45718" tIns="45718" rIns="45718" bIns="45718" numCol="1" anchor="t">
              <a:noAutofit/>
            </a:bodyPr>
            <a:lstStyle/>
            <a:p>
              <a:pPr>
                <a:defRPr>
                  <a:latin typeface="+mn-lt"/>
                  <a:ea typeface="+mn-ea"/>
                  <a:cs typeface="+mn-cs"/>
                  <a:sym typeface="Rockwell"/>
                </a:defRPr>
              </a:pPr>
            </a:p>
          </p:txBody>
        </p:sp>
      </p:grpSp>
      <p:sp>
        <p:nvSpPr>
          <p:cNvPr id="106"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Masters/_rels/slideMaster1.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image" Target="../media/image1.png"/><Relationship Id="rId3" Type="http://schemas.openxmlformats.org/officeDocument/2006/relationships/slideLayout" Target="../slideLayouts/slideLayout1.xml"/><Relationship Id="rId4" Type="http://schemas.openxmlformats.org/officeDocument/2006/relationships/slideLayout" Target="../slideLayouts/slideLayout2.xml"/><Relationship Id="rId5" Type="http://schemas.openxmlformats.org/officeDocument/2006/relationships/slideLayout" Target="../slideLayouts/slideLayout3.xml"/><Relationship Id="rId6" Type="http://schemas.openxmlformats.org/officeDocument/2006/relationships/slideLayout" Target="../slideLayouts/slideLayout4.xml"/><Relationship Id="rId7" Type="http://schemas.openxmlformats.org/officeDocument/2006/relationships/slideLayout" Target="../slideLayouts/slideLayout5.xml"/><Relationship Id="rId8" Type="http://schemas.openxmlformats.org/officeDocument/2006/relationships/slideLayout" Target="../slideLayouts/slideLayout6.xml"/><Relationship Id="rId9" Type="http://schemas.openxmlformats.org/officeDocument/2006/relationships/slideLayout" Target="../slideLayouts/slideLayout7.xml"/><Relationship Id="rId10" Type="http://schemas.openxmlformats.org/officeDocument/2006/relationships/slideLayout" Target="../slideLayouts/slideLayout8.xml"/><Relationship Id="rId11" Type="http://schemas.openxmlformats.org/officeDocument/2006/relationships/slideLayout" Target="../slideLayouts/slideLayout9.xml"/><Relationship Id="rId12"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cSld>
    <p:bg>
      <p:bgPr>
        <a:solidFill>
          <a:srgbClr val="FFFFFF"/>
        </a:solidFill>
      </p:bgPr>
    </p:bg>
    <p:spTree>
      <p:nvGrpSpPr>
        <p:cNvPr id="1" name=""/>
        <p:cNvGrpSpPr/>
        <p:nvPr/>
      </p:nvGrpSpPr>
      <p:grpSpPr>
        <a:xfrm>
          <a:off x="0" y="0"/>
          <a:ext cx="0" cy="0"/>
          <a:chOff x="0" y="0"/>
          <a:chExt cx="0" cy="0"/>
        </a:xfrm>
      </p:grpSpPr>
      <p:grpSp>
        <p:nvGrpSpPr>
          <p:cNvPr id="4" name="Group 6"/>
          <p:cNvGrpSpPr/>
          <p:nvPr/>
        </p:nvGrpSpPr>
        <p:grpSpPr>
          <a:xfrm>
            <a:off x="11401724" y="6229679"/>
            <a:ext cx="457203" cy="457203"/>
            <a:chOff x="0" y="0"/>
            <a:chExt cx="457201" cy="457201"/>
          </a:xfrm>
        </p:grpSpPr>
        <p:sp>
          <p:nvSpPr>
            <p:cNvPr id="2" name="Oval 7"/>
            <p:cNvSpPr/>
            <p:nvPr/>
          </p:nvSpPr>
          <p:spPr>
            <a:xfrm>
              <a:off x="0" y="0"/>
              <a:ext cx="457202" cy="457202"/>
            </a:xfrm>
            <a:prstGeom prst="ellipse">
              <a:avLst/>
            </a:prstGeom>
            <a:blipFill rotWithShape="1">
              <a:blip r:embed="rId2"/>
              <a:srcRect l="0" t="0" r="0" b="0"/>
              <a:tile tx="0" ty="0" sx="100000" sy="100000" flip="none" algn="tl"/>
            </a:blipFill>
            <a:ln w="12700" cap="flat">
              <a:noFill/>
              <a:miter lim="400000"/>
            </a:ln>
            <a:effectLst/>
          </p:spPr>
          <p:txBody>
            <a:bodyPr wrap="square" lIns="45718" tIns="45718" rIns="45718" bIns="45718" numCol="1" anchor="t">
              <a:noAutofit/>
            </a:bodyPr>
            <a:lstStyle/>
            <a:p>
              <a:pPr>
                <a:defRPr>
                  <a:latin typeface="+mn-lt"/>
                  <a:ea typeface="+mn-ea"/>
                  <a:cs typeface="+mn-cs"/>
                  <a:sym typeface="Rockwell"/>
                </a:defRPr>
              </a:pPr>
            </a:p>
          </p:txBody>
        </p:sp>
        <p:sp>
          <p:nvSpPr>
            <p:cNvPr id="3" name="Oval 8"/>
            <p:cNvSpPr/>
            <p:nvPr/>
          </p:nvSpPr>
          <p:spPr>
            <a:xfrm>
              <a:off x="29193" y="29192"/>
              <a:ext cx="398817" cy="398819"/>
            </a:xfrm>
            <a:prstGeom prst="ellipse">
              <a:avLst/>
            </a:prstGeom>
            <a:noFill/>
            <a:ln w="12700" cap="flat">
              <a:solidFill>
                <a:srgbClr val="FFFFFF"/>
              </a:solidFill>
              <a:prstDash val="solid"/>
              <a:round/>
            </a:ln>
            <a:effectLst/>
          </p:spPr>
          <p:txBody>
            <a:bodyPr wrap="square" lIns="45718" tIns="45718" rIns="45718" bIns="45718" numCol="1" anchor="t">
              <a:noAutofit/>
            </a:bodyPr>
            <a:lstStyle/>
            <a:p>
              <a:pPr>
                <a:defRPr>
                  <a:latin typeface="+mn-lt"/>
                  <a:ea typeface="+mn-ea"/>
                  <a:cs typeface="+mn-cs"/>
                  <a:sym typeface="Rockwell"/>
                </a:defRPr>
              </a:pPr>
            </a:p>
          </p:txBody>
        </p:sp>
      </p:grpSp>
      <p:sp>
        <p:nvSpPr>
          <p:cNvPr id="5" name="Title Text"/>
          <p:cNvSpPr txBox="1"/>
          <p:nvPr>
            <p:ph type="title"/>
          </p:nvPr>
        </p:nvSpPr>
        <p:spPr>
          <a:xfrm>
            <a:off x="1069847" y="484630"/>
            <a:ext cx="10058401" cy="1609347"/>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nchor="ctr">
            <a:normAutofit fontScale="100000" lnSpcReduction="0"/>
          </a:bodyPr>
          <a:lstStyle/>
          <a:p>
            <a:pPr/>
            <a:r>
              <a:t>Title Text</a:t>
            </a:r>
          </a:p>
        </p:txBody>
      </p:sp>
      <p:sp>
        <p:nvSpPr>
          <p:cNvPr id="6" name="Body Level One…"/>
          <p:cNvSpPr txBox="1"/>
          <p:nvPr>
            <p:ph type="body" idx="1"/>
          </p:nvPr>
        </p:nvSpPr>
        <p:spPr>
          <a:xfrm>
            <a:off x="1069847" y="2121406"/>
            <a:ext cx="10058401" cy="4050794"/>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normAutofit fontScale="100000" lnSpcReduction="0"/>
          </a:bodyPr>
          <a:lstStyle/>
          <a:p>
            <a:pPr/>
            <a:r>
              <a:t>Body Level One</a:t>
            </a:r>
          </a:p>
          <a:p>
            <a:pPr lvl="1"/>
            <a:r>
              <a:t>Body Level Two</a:t>
            </a:r>
          </a:p>
          <a:p>
            <a:pPr lvl="2"/>
            <a:r>
              <a:t>Body Level Three</a:t>
            </a:r>
          </a:p>
          <a:p>
            <a:pPr lvl="3"/>
            <a:r>
              <a:t>Body Level Four</a:t>
            </a:r>
          </a:p>
          <a:p>
            <a:pPr lvl="4"/>
            <a:r>
              <a:t>Body Level Five</a:t>
            </a:r>
          </a:p>
        </p:txBody>
      </p:sp>
      <p:sp>
        <p:nvSpPr>
          <p:cNvPr id="7" name="Slide Number"/>
          <p:cNvSpPr txBox="1"/>
          <p:nvPr>
            <p:ph type="sldNum" sz="quarter" idx="2"/>
          </p:nvPr>
        </p:nvSpPr>
        <p:spPr>
          <a:xfrm>
            <a:off x="11467106" y="6319475"/>
            <a:ext cx="328125" cy="271744"/>
          </a:xfrm>
          <a:prstGeom prst="rect">
            <a:avLst/>
          </a:prstGeom>
          <a:ln w="12700">
            <a:miter lim="400000"/>
          </a:ln>
        </p:spPr>
        <p:txBody>
          <a:bodyPr wrap="none" lIns="45718" tIns="45718" rIns="45718" bIns="45718" anchor="ctr">
            <a:spAutoFit/>
          </a:bodyPr>
          <a:lstStyle>
            <a:lvl1pPr algn="ctr">
              <a:defRPr b="1" sz="1400">
                <a:solidFill>
                  <a:srgbClr val="FFFFFF"/>
                </a:solidFill>
                <a:latin typeface="Rockwell Condensed"/>
                <a:ea typeface="Rockwell Condensed"/>
                <a:cs typeface="Rockwell Condensed"/>
                <a:sym typeface="Rockwell Condensed"/>
              </a:defRPr>
            </a:lvl1pPr>
          </a:lstStyle>
          <a:p>
            <a:pPr/>
            <a:fld id="{86CB4B4D-7CA3-9044-876B-883B54F8677D}" type="slidenum"/>
          </a:p>
        </p:txBody>
      </p:sp>
    </p:spTree>
  </p:cSld>
  <p:clrMap bg1="lt1" tx1="dk1" bg2="lt2" tx2="dk2" accent1="accent1" accent2="accent2" accent3="accent3" accent4="accent4" accent5="accent5" accent6="accent6" hlink="hlink" folHlink="folHlink"/>
  <p:sldLayoutIdLst>
    <p:sldLayoutId id="2147483649" r:id="rId3"/>
    <p:sldLayoutId id="2147483650" r:id="rId4"/>
    <p:sldLayoutId id="2147483651" r:id="rId5"/>
    <p:sldLayoutId id="2147483652" r:id="rId6"/>
    <p:sldLayoutId id="2147483653" r:id="rId7"/>
    <p:sldLayoutId id="2147483654" r:id="rId8"/>
    <p:sldLayoutId id="2147483655" r:id="rId9"/>
    <p:sldLayoutId id="2147483656" r:id="rId10"/>
    <p:sldLayoutId id="2147483657" r:id="rId11"/>
  </p:sldLayoutIdLst>
  <p:transition xmlns:p14="http://schemas.microsoft.com/office/powerpoint/2010/main" spd="med" advClick="1"/>
  <p:txStyles>
    <p:titleStyle>
      <a:lvl1pPr marL="0" marR="0" indent="0" algn="l" defTabSz="914400" rtl="0" latinLnBrk="0">
        <a:lnSpc>
          <a:spcPct val="90000"/>
        </a:lnSpc>
        <a:spcBef>
          <a:spcPts val="0"/>
        </a:spcBef>
        <a:spcAft>
          <a:spcPts val="0"/>
        </a:spcAft>
        <a:buClrTx/>
        <a:buSzTx/>
        <a:buFontTx/>
        <a:buNone/>
        <a:tabLst/>
        <a:defRPr b="0" baseline="0" cap="all" i="0" spc="0" strike="noStrike" sz="5400" u="none">
          <a:blipFill rotWithShape="1">
            <a:blip r:embed="rId12"/>
            <a:srcRect l="0" t="0" r="0" b="0"/>
            <a:tile tx="0" ty="0" sx="100000" sy="100000" flip="none" algn="tl"/>
          </a:blipFill>
          <a:uFillTx/>
          <a:latin typeface="Rockwell Condensed"/>
          <a:ea typeface="Rockwell Condensed"/>
          <a:cs typeface="Rockwell Condensed"/>
          <a:sym typeface="Rockwell Condensed"/>
        </a:defRPr>
      </a:lvl1pPr>
      <a:lvl2pPr marL="0" marR="0" indent="0" algn="l" defTabSz="914400" rtl="0" latinLnBrk="0">
        <a:lnSpc>
          <a:spcPct val="90000"/>
        </a:lnSpc>
        <a:spcBef>
          <a:spcPts val="0"/>
        </a:spcBef>
        <a:spcAft>
          <a:spcPts val="0"/>
        </a:spcAft>
        <a:buClrTx/>
        <a:buSzTx/>
        <a:buFontTx/>
        <a:buNone/>
        <a:tabLst/>
        <a:defRPr b="0" baseline="0" cap="all" i="0" spc="0" strike="noStrike" sz="5400" u="none">
          <a:blipFill rotWithShape="1">
            <a:blip r:embed="rId12"/>
            <a:srcRect l="0" t="0" r="0" b="0"/>
            <a:tile tx="0" ty="0" sx="100000" sy="100000" flip="none" algn="tl"/>
          </a:blipFill>
          <a:uFillTx/>
          <a:latin typeface="Rockwell Condensed"/>
          <a:ea typeface="Rockwell Condensed"/>
          <a:cs typeface="Rockwell Condensed"/>
          <a:sym typeface="Rockwell Condensed"/>
        </a:defRPr>
      </a:lvl2pPr>
      <a:lvl3pPr marL="0" marR="0" indent="0" algn="l" defTabSz="914400" rtl="0" latinLnBrk="0">
        <a:lnSpc>
          <a:spcPct val="90000"/>
        </a:lnSpc>
        <a:spcBef>
          <a:spcPts val="0"/>
        </a:spcBef>
        <a:spcAft>
          <a:spcPts val="0"/>
        </a:spcAft>
        <a:buClrTx/>
        <a:buSzTx/>
        <a:buFontTx/>
        <a:buNone/>
        <a:tabLst/>
        <a:defRPr b="0" baseline="0" cap="all" i="0" spc="0" strike="noStrike" sz="5400" u="none">
          <a:blipFill rotWithShape="1">
            <a:blip r:embed="rId12"/>
            <a:srcRect l="0" t="0" r="0" b="0"/>
            <a:tile tx="0" ty="0" sx="100000" sy="100000" flip="none" algn="tl"/>
          </a:blipFill>
          <a:uFillTx/>
          <a:latin typeface="Rockwell Condensed"/>
          <a:ea typeface="Rockwell Condensed"/>
          <a:cs typeface="Rockwell Condensed"/>
          <a:sym typeface="Rockwell Condensed"/>
        </a:defRPr>
      </a:lvl3pPr>
      <a:lvl4pPr marL="0" marR="0" indent="0" algn="l" defTabSz="914400" rtl="0" latinLnBrk="0">
        <a:lnSpc>
          <a:spcPct val="90000"/>
        </a:lnSpc>
        <a:spcBef>
          <a:spcPts val="0"/>
        </a:spcBef>
        <a:spcAft>
          <a:spcPts val="0"/>
        </a:spcAft>
        <a:buClrTx/>
        <a:buSzTx/>
        <a:buFontTx/>
        <a:buNone/>
        <a:tabLst/>
        <a:defRPr b="0" baseline="0" cap="all" i="0" spc="0" strike="noStrike" sz="5400" u="none">
          <a:blipFill rotWithShape="1">
            <a:blip r:embed="rId12"/>
            <a:srcRect l="0" t="0" r="0" b="0"/>
            <a:tile tx="0" ty="0" sx="100000" sy="100000" flip="none" algn="tl"/>
          </a:blipFill>
          <a:uFillTx/>
          <a:latin typeface="Rockwell Condensed"/>
          <a:ea typeface="Rockwell Condensed"/>
          <a:cs typeface="Rockwell Condensed"/>
          <a:sym typeface="Rockwell Condensed"/>
        </a:defRPr>
      </a:lvl4pPr>
      <a:lvl5pPr marL="0" marR="0" indent="0" algn="l" defTabSz="914400" rtl="0" latinLnBrk="0">
        <a:lnSpc>
          <a:spcPct val="90000"/>
        </a:lnSpc>
        <a:spcBef>
          <a:spcPts val="0"/>
        </a:spcBef>
        <a:spcAft>
          <a:spcPts val="0"/>
        </a:spcAft>
        <a:buClrTx/>
        <a:buSzTx/>
        <a:buFontTx/>
        <a:buNone/>
        <a:tabLst/>
        <a:defRPr b="0" baseline="0" cap="all" i="0" spc="0" strike="noStrike" sz="5400" u="none">
          <a:blipFill rotWithShape="1">
            <a:blip r:embed="rId12"/>
            <a:srcRect l="0" t="0" r="0" b="0"/>
            <a:tile tx="0" ty="0" sx="100000" sy="100000" flip="none" algn="tl"/>
          </a:blipFill>
          <a:uFillTx/>
          <a:latin typeface="Rockwell Condensed"/>
          <a:ea typeface="Rockwell Condensed"/>
          <a:cs typeface="Rockwell Condensed"/>
          <a:sym typeface="Rockwell Condensed"/>
        </a:defRPr>
      </a:lvl5pPr>
      <a:lvl6pPr marL="0" marR="0" indent="0" algn="l" defTabSz="914400" rtl="0" latinLnBrk="0">
        <a:lnSpc>
          <a:spcPct val="90000"/>
        </a:lnSpc>
        <a:spcBef>
          <a:spcPts val="0"/>
        </a:spcBef>
        <a:spcAft>
          <a:spcPts val="0"/>
        </a:spcAft>
        <a:buClrTx/>
        <a:buSzTx/>
        <a:buFontTx/>
        <a:buNone/>
        <a:tabLst/>
        <a:defRPr b="0" baseline="0" cap="all" i="0" spc="0" strike="noStrike" sz="5400" u="none">
          <a:blipFill rotWithShape="1">
            <a:blip r:embed="rId12"/>
            <a:srcRect l="0" t="0" r="0" b="0"/>
            <a:tile tx="0" ty="0" sx="100000" sy="100000" flip="none" algn="tl"/>
          </a:blipFill>
          <a:uFillTx/>
          <a:latin typeface="Rockwell Condensed"/>
          <a:ea typeface="Rockwell Condensed"/>
          <a:cs typeface="Rockwell Condensed"/>
          <a:sym typeface="Rockwell Condensed"/>
        </a:defRPr>
      </a:lvl6pPr>
      <a:lvl7pPr marL="0" marR="0" indent="0" algn="l" defTabSz="914400" rtl="0" latinLnBrk="0">
        <a:lnSpc>
          <a:spcPct val="90000"/>
        </a:lnSpc>
        <a:spcBef>
          <a:spcPts val="0"/>
        </a:spcBef>
        <a:spcAft>
          <a:spcPts val="0"/>
        </a:spcAft>
        <a:buClrTx/>
        <a:buSzTx/>
        <a:buFontTx/>
        <a:buNone/>
        <a:tabLst/>
        <a:defRPr b="0" baseline="0" cap="all" i="0" spc="0" strike="noStrike" sz="5400" u="none">
          <a:blipFill rotWithShape="1">
            <a:blip r:embed="rId12"/>
            <a:srcRect l="0" t="0" r="0" b="0"/>
            <a:tile tx="0" ty="0" sx="100000" sy="100000" flip="none" algn="tl"/>
          </a:blipFill>
          <a:uFillTx/>
          <a:latin typeface="Rockwell Condensed"/>
          <a:ea typeface="Rockwell Condensed"/>
          <a:cs typeface="Rockwell Condensed"/>
          <a:sym typeface="Rockwell Condensed"/>
        </a:defRPr>
      </a:lvl7pPr>
      <a:lvl8pPr marL="0" marR="0" indent="0" algn="l" defTabSz="914400" rtl="0" latinLnBrk="0">
        <a:lnSpc>
          <a:spcPct val="90000"/>
        </a:lnSpc>
        <a:spcBef>
          <a:spcPts val="0"/>
        </a:spcBef>
        <a:spcAft>
          <a:spcPts val="0"/>
        </a:spcAft>
        <a:buClrTx/>
        <a:buSzTx/>
        <a:buFontTx/>
        <a:buNone/>
        <a:tabLst/>
        <a:defRPr b="0" baseline="0" cap="all" i="0" spc="0" strike="noStrike" sz="5400" u="none">
          <a:blipFill rotWithShape="1">
            <a:blip r:embed="rId12"/>
            <a:srcRect l="0" t="0" r="0" b="0"/>
            <a:tile tx="0" ty="0" sx="100000" sy="100000" flip="none" algn="tl"/>
          </a:blipFill>
          <a:uFillTx/>
          <a:latin typeface="Rockwell Condensed"/>
          <a:ea typeface="Rockwell Condensed"/>
          <a:cs typeface="Rockwell Condensed"/>
          <a:sym typeface="Rockwell Condensed"/>
        </a:defRPr>
      </a:lvl8pPr>
      <a:lvl9pPr marL="0" marR="0" indent="0" algn="l" defTabSz="914400" rtl="0" latinLnBrk="0">
        <a:lnSpc>
          <a:spcPct val="90000"/>
        </a:lnSpc>
        <a:spcBef>
          <a:spcPts val="0"/>
        </a:spcBef>
        <a:spcAft>
          <a:spcPts val="0"/>
        </a:spcAft>
        <a:buClrTx/>
        <a:buSzTx/>
        <a:buFontTx/>
        <a:buNone/>
        <a:tabLst/>
        <a:defRPr b="0" baseline="0" cap="all" i="0" spc="0" strike="noStrike" sz="5400" u="none">
          <a:blipFill rotWithShape="1">
            <a:blip r:embed="rId12"/>
            <a:srcRect l="0" t="0" r="0" b="0"/>
            <a:tile tx="0" ty="0" sx="100000" sy="100000" flip="none" algn="tl"/>
          </a:blipFill>
          <a:uFillTx/>
          <a:latin typeface="Rockwell Condensed"/>
          <a:ea typeface="Rockwell Condensed"/>
          <a:cs typeface="Rockwell Condensed"/>
          <a:sym typeface="Rockwell Condensed"/>
        </a:defRPr>
      </a:lvl9pPr>
    </p:titleStyle>
    <p:bodyStyle>
      <a:lvl1pPr marL="182879" marR="0" indent="-182879" algn="l" defTabSz="914400" rtl="0" latinLnBrk="0">
        <a:lnSpc>
          <a:spcPct val="90000"/>
        </a:lnSpc>
        <a:spcBef>
          <a:spcPts val="1200"/>
        </a:spcBef>
        <a:spcAft>
          <a:spcPts val="0"/>
        </a:spcAft>
        <a:buClr>
          <a:srgbClr val="9E3611"/>
        </a:buClr>
        <a:buSzPct val="85000"/>
        <a:buFontTx/>
        <a:buChar char="▪"/>
        <a:tabLst/>
        <a:defRPr b="0" baseline="0" cap="none" i="0" spc="0" strike="noStrike" sz="2000" u="none">
          <a:solidFill>
            <a:srgbClr val="000000"/>
          </a:solidFill>
          <a:uFillTx/>
          <a:latin typeface="+mn-lt"/>
          <a:ea typeface="+mn-ea"/>
          <a:cs typeface="+mn-cs"/>
          <a:sym typeface="Rockwell"/>
        </a:defRPr>
      </a:lvl1pPr>
      <a:lvl2pPr marL="477519" marR="0" indent="-203198" algn="l" defTabSz="914400" rtl="0" latinLnBrk="0">
        <a:lnSpc>
          <a:spcPct val="90000"/>
        </a:lnSpc>
        <a:spcBef>
          <a:spcPts val="1200"/>
        </a:spcBef>
        <a:spcAft>
          <a:spcPts val="0"/>
        </a:spcAft>
        <a:buClr>
          <a:srgbClr val="9E3611"/>
        </a:buClr>
        <a:buSzPct val="85000"/>
        <a:buFontTx/>
        <a:buChar char="▪"/>
        <a:tabLst/>
        <a:defRPr b="0" baseline="0" cap="none" i="0" spc="0" strike="noStrike" sz="2000" u="none">
          <a:solidFill>
            <a:srgbClr val="000000"/>
          </a:solidFill>
          <a:uFillTx/>
          <a:latin typeface="+mn-lt"/>
          <a:ea typeface="+mn-ea"/>
          <a:cs typeface="+mn-cs"/>
          <a:sym typeface="Rockwell"/>
        </a:defRPr>
      </a:lvl2pPr>
      <a:lvl3pPr marL="777238" marR="0" indent="-228600" algn="l" defTabSz="914400" rtl="0" latinLnBrk="0">
        <a:lnSpc>
          <a:spcPct val="90000"/>
        </a:lnSpc>
        <a:spcBef>
          <a:spcPts val="1200"/>
        </a:spcBef>
        <a:spcAft>
          <a:spcPts val="0"/>
        </a:spcAft>
        <a:buClr>
          <a:srgbClr val="9E3611"/>
        </a:buClr>
        <a:buSzPct val="85000"/>
        <a:buFontTx/>
        <a:buChar char="▪"/>
        <a:tabLst/>
        <a:defRPr b="0" baseline="0" cap="none" i="0" spc="0" strike="noStrike" sz="2000" u="none">
          <a:solidFill>
            <a:srgbClr val="000000"/>
          </a:solidFill>
          <a:uFillTx/>
          <a:latin typeface="+mn-lt"/>
          <a:ea typeface="+mn-ea"/>
          <a:cs typeface="+mn-cs"/>
          <a:sym typeface="Rockwell"/>
        </a:defRPr>
      </a:lvl3pPr>
      <a:lvl4pPr marL="1051558" marR="0" indent="-228600" algn="l" defTabSz="914400" rtl="0" latinLnBrk="0">
        <a:lnSpc>
          <a:spcPct val="90000"/>
        </a:lnSpc>
        <a:spcBef>
          <a:spcPts val="1200"/>
        </a:spcBef>
        <a:spcAft>
          <a:spcPts val="0"/>
        </a:spcAft>
        <a:buClr>
          <a:srgbClr val="9E3611"/>
        </a:buClr>
        <a:buSzPct val="85000"/>
        <a:buFontTx/>
        <a:buChar char="▪"/>
        <a:tabLst/>
        <a:defRPr b="0" baseline="0" cap="none" i="0" spc="0" strike="noStrike" sz="2000" u="none">
          <a:solidFill>
            <a:srgbClr val="000000"/>
          </a:solidFill>
          <a:uFillTx/>
          <a:latin typeface="+mn-lt"/>
          <a:ea typeface="+mn-ea"/>
          <a:cs typeface="+mn-cs"/>
          <a:sym typeface="Rockwell"/>
        </a:defRPr>
      </a:lvl4pPr>
      <a:lvl5pPr marL="1325880" marR="0" indent="-228600" algn="l" defTabSz="914400" rtl="0" latinLnBrk="0">
        <a:lnSpc>
          <a:spcPct val="90000"/>
        </a:lnSpc>
        <a:spcBef>
          <a:spcPts val="1200"/>
        </a:spcBef>
        <a:spcAft>
          <a:spcPts val="0"/>
        </a:spcAft>
        <a:buClr>
          <a:srgbClr val="9E3611"/>
        </a:buClr>
        <a:buSzPct val="85000"/>
        <a:buFontTx/>
        <a:buChar char="▪"/>
        <a:tabLst/>
        <a:defRPr b="0" baseline="0" cap="none" i="0" spc="0" strike="noStrike" sz="2000" u="none">
          <a:solidFill>
            <a:srgbClr val="000000"/>
          </a:solidFill>
          <a:uFillTx/>
          <a:latin typeface="+mn-lt"/>
          <a:ea typeface="+mn-ea"/>
          <a:cs typeface="+mn-cs"/>
          <a:sym typeface="Rockwell"/>
        </a:defRPr>
      </a:lvl5pPr>
      <a:lvl6pPr marL="1657150" marR="0" indent="-285750" algn="l" defTabSz="914400" rtl="0" latinLnBrk="0">
        <a:lnSpc>
          <a:spcPct val="90000"/>
        </a:lnSpc>
        <a:spcBef>
          <a:spcPts val="1200"/>
        </a:spcBef>
        <a:spcAft>
          <a:spcPts val="0"/>
        </a:spcAft>
        <a:buClr>
          <a:srgbClr val="9E3611"/>
        </a:buClr>
        <a:buSzPct val="85000"/>
        <a:buFontTx/>
        <a:buChar char="▪"/>
        <a:tabLst/>
        <a:defRPr b="0" baseline="0" cap="none" i="0" spc="0" strike="noStrike" sz="2000" u="none">
          <a:solidFill>
            <a:srgbClr val="000000"/>
          </a:solidFill>
          <a:uFillTx/>
          <a:latin typeface="+mn-lt"/>
          <a:ea typeface="+mn-ea"/>
          <a:cs typeface="+mn-cs"/>
          <a:sym typeface="Rockwell"/>
        </a:defRPr>
      </a:lvl6pPr>
      <a:lvl7pPr marL="1957148" marR="0" indent="-285750" algn="l" defTabSz="914400" rtl="0" latinLnBrk="0">
        <a:lnSpc>
          <a:spcPct val="90000"/>
        </a:lnSpc>
        <a:spcBef>
          <a:spcPts val="1200"/>
        </a:spcBef>
        <a:spcAft>
          <a:spcPts val="0"/>
        </a:spcAft>
        <a:buClr>
          <a:srgbClr val="9E3611"/>
        </a:buClr>
        <a:buSzPct val="85000"/>
        <a:buFontTx/>
        <a:buChar char="▪"/>
        <a:tabLst/>
        <a:defRPr b="0" baseline="0" cap="none" i="0" spc="0" strike="noStrike" sz="2000" u="none">
          <a:solidFill>
            <a:srgbClr val="000000"/>
          </a:solidFill>
          <a:uFillTx/>
          <a:latin typeface="+mn-lt"/>
          <a:ea typeface="+mn-ea"/>
          <a:cs typeface="+mn-cs"/>
          <a:sym typeface="Rockwell"/>
        </a:defRPr>
      </a:lvl7pPr>
      <a:lvl8pPr marL="2257150" marR="0" indent="-285750" algn="l" defTabSz="914400" rtl="0" latinLnBrk="0">
        <a:lnSpc>
          <a:spcPct val="90000"/>
        </a:lnSpc>
        <a:spcBef>
          <a:spcPts val="1200"/>
        </a:spcBef>
        <a:spcAft>
          <a:spcPts val="0"/>
        </a:spcAft>
        <a:buClr>
          <a:srgbClr val="9E3611"/>
        </a:buClr>
        <a:buSzPct val="85000"/>
        <a:buFontTx/>
        <a:buChar char="▪"/>
        <a:tabLst/>
        <a:defRPr b="0" baseline="0" cap="none" i="0" spc="0" strike="noStrike" sz="2000" u="none">
          <a:solidFill>
            <a:srgbClr val="000000"/>
          </a:solidFill>
          <a:uFillTx/>
          <a:latin typeface="+mn-lt"/>
          <a:ea typeface="+mn-ea"/>
          <a:cs typeface="+mn-cs"/>
          <a:sym typeface="Rockwell"/>
        </a:defRPr>
      </a:lvl8pPr>
      <a:lvl9pPr marL="2557148" marR="0" indent="-285750" algn="l" defTabSz="914400" rtl="0" latinLnBrk="0">
        <a:lnSpc>
          <a:spcPct val="90000"/>
        </a:lnSpc>
        <a:spcBef>
          <a:spcPts val="1200"/>
        </a:spcBef>
        <a:spcAft>
          <a:spcPts val="0"/>
        </a:spcAft>
        <a:buClr>
          <a:srgbClr val="9E3611"/>
        </a:buClr>
        <a:buSzPct val="85000"/>
        <a:buFontTx/>
        <a:buChar char="▪"/>
        <a:tabLst/>
        <a:defRPr b="0" baseline="0" cap="none" i="0" spc="0" strike="noStrike" sz="2000" u="none">
          <a:solidFill>
            <a:srgbClr val="000000"/>
          </a:solidFill>
          <a:uFillTx/>
          <a:latin typeface="+mn-lt"/>
          <a:ea typeface="+mn-ea"/>
          <a:cs typeface="+mn-cs"/>
          <a:sym typeface="Rockwell"/>
        </a:defRPr>
      </a:lvl9pPr>
    </p:bodyStyle>
    <p:otherStyle>
      <a:lvl1pPr marL="0" marR="0" indent="0" algn="ctr" defTabSz="457200" rtl="0" latinLnBrk="0">
        <a:lnSpc>
          <a:spcPct val="100000"/>
        </a:lnSpc>
        <a:spcBef>
          <a:spcPts val="0"/>
        </a:spcBef>
        <a:spcAft>
          <a:spcPts val="0"/>
        </a:spcAft>
        <a:buClrTx/>
        <a:buSzTx/>
        <a:buFontTx/>
        <a:buNone/>
        <a:tabLst/>
        <a:defRPr b="1" baseline="0" cap="none" i="0" spc="0" strike="noStrike" sz="1400" u="none">
          <a:solidFill>
            <a:schemeClr val="tx1"/>
          </a:solidFill>
          <a:uFillTx/>
          <a:latin typeface="+mn-lt"/>
          <a:ea typeface="+mn-ea"/>
          <a:cs typeface="+mn-cs"/>
          <a:sym typeface="Rockwell Condensed"/>
        </a:defRPr>
      </a:lvl1pPr>
      <a:lvl2pPr marL="0" marR="0" indent="0" algn="ctr" defTabSz="457200" rtl="0" latinLnBrk="0">
        <a:lnSpc>
          <a:spcPct val="100000"/>
        </a:lnSpc>
        <a:spcBef>
          <a:spcPts val="0"/>
        </a:spcBef>
        <a:spcAft>
          <a:spcPts val="0"/>
        </a:spcAft>
        <a:buClrTx/>
        <a:buSzTx/>
        <a:buFontTx/>
        <a:buNone/>
        <a:tabLst/>
        <a:defRPr b="1" baseline="0" cap="none" i="0" spc="0" strike="noStrike" sz="1400" u="none">
          <a:solidFill>
            <a:schemeClr val="tx1"/>
          </a:solidFill>
          <a:uFillTx/>
          <a:latin typeface="+mn-lt"/>
          <a:ea typeface="+mn-ea"/>
          <a:cs typeface="+mn-cs"/>
          <a:sym typeface="Rockwell Condensed"/>
        </a:defRPr>
      </a:lvl2pPr>
      <a:lvl3pPr marL="0" marR="0" indent="0" algn="ctr" defTabSz="457200" rtl="0" latinLnBrk="0">
        <a:lnSpc>
          <a:spcPct val="100000"/>
        </a:lnSpc>
        <a:spcBef>
          <a:spcPts val="0"/>
        </a:spcBef>
        <a:spcAft>
          <a:spcPts val="0"/>
        </a:spcAft>
        <a:buClrTx/>
        <a:buSzTx/>
        <a:buFontTx/>
        <a:buNone/>
        <a:tabLst/>
        <a:defRPr b="1" baseline="0" cap="none" i="0" spc="0" strike="noStrike" sz="1400" u="none">
          <a:solidFill>
            <a:schemeClr val="tx1"/>
          </a:solidFill>
          <a:uFillTx/>
          <a:latin typeface="+mn-lt"/>
          <a:ea typeface="+mn-ea"/>
          <a:cs typeface="+mn-cs"/>
          <a:sym typeface="Rockwell Condensed"/>
        </a:defRPr>
      </a:lvl3pPr>
      <a:lvl4pPr marL="0" marR="0" indent="0" algn="ctr" defTabSz="457200" rtl="0" latinLnBrk="0">
        <a:lnSpc>
          <a:spcPct val="100000"/>
        </a:lnSpc>
        <a:spcBef>
          <a:spcPts val="0"/>
        </a:spcBef>
        <a:spcAft>
          <a:spcPts val="0"/>
        </a:spcAft>
        <a:buClrTx/>
        <a:buSzTx/>
        <a:buFontTx/>
        <a:buNone/>
        <a:tabLst/>
        <a:defRPr b="1" baseline="0" cap="none" i="0" spc="0" strike="noStrike" sz="1400" u="none">
          <a:solidFill>
            <a:schemeClr val="tx1"/>
          </a:solidFill>
          <a:uFillTx/>
          <a:latin typeface="+mn-lt"/>
          <a:ea typeface="+mn-ea"/>
          <a:cs typeface="+mn-cs"/>
          <a:sym typeface="Rockwell Condensed"/>
        </a:defRPr>
      </a:lvl4pPr>
      <a:lvl5pPr marL="0" marR="0" indent="0" algn="ctr" defTabSz="457200" rtl="0" latinLnBrk="0">
        <a:lnSpc>
          <a:spcPct val="100000"/>
        </a:lnSpc>
        <a:spcBef>
          <a:spcPts val="0"/>
        </a:spcBef>
        <a:spcAft>
          <a:spcPts val="0"/>
        </a:spcAft>
        <a:buClrTx/>
        <a:buSzTx/>
        <a:buFontTx/>
        <a:buNone/>
        <a:tabLst/>
        <a:defRPr b="1" baseline="0" cap="none" i="0" spc="0" strike="noStrike" sz="1400" u="none">
          <a:solidFill>
            <a:schemeClr val="tx1"/>
          </a:solidFill>
          <a:uFillTx/>
          <a:latin typeface="+mn-lt"/>
          <a:ea typeface="+mn-ea"/>
          <a:cs typeface="+mn-cs"/>
          <a:sym typeface="Rockwell Condensed"/>
        </a:defRPr>
      </a:lvl5pPr>
      <a:lvl6pPr marL="0" marR="0" indent="0" algn="ctr" defTabSz="457200" rtl="0" latinLnBrk="0">
        <a:lnSpc>
          <a:spcPct val="100000"/>
        </a:lnSpc>
        <a:spcBef>
          <a:spcPts val="0"/>
        </a:spcBef>
        <a:spcAft>
          <a:spcPts val="0"/>
        </a:spcAft>
        <a:buClrTx/>
        <a:buSzTx/>
        <a:buFontTx/>
        <a:buNone/>
        <a:tabLst/>
        <a:defRPr b="1" baseline="0" cap="none" i="0" spc="0" strike="noStrike" sz="1400" u="none">
          <a:solidFill>
            <a:schemeClr val="tx1"/>
          </a:solidFill>
          <a:uFillTx/>
          <a:latin typeface="+mn-lt"/>
          <a:ea typeface="+mn-ea"/>
          <a:cs typeface="+mn-cs"/>
          <a:sym typeface="Rockwell Condensed"/>
        </a:defRPr>
      </a:lvl6pPr>
      <a:lvl7pPr marL="0" marR="0" indent="0" algn="ctr" defTabSz="457200" rtl="0" latinLnBrk="0">
        <a:lnSpc>
          <a:spcPct val="100000"/>
        </a:lnSpc>
        <a:spcBef>
          <a:spcPts val="0"/>
        </a:spcBef>
        <a:spcAft>
          <a:spcPts val="0"/>
        </a:spcAft>
        <a:buClrTx/>
        <a:buSzTx/>
        <a:buFontTx/>
        <a:buNone/>
        <a:tabLst/>
        <a:defRPr b="1" baseline="0" cap="none" i="0" spc="0" strike="noStrike" sz="1400" u="none">
          <a:solidFill>
            <a:schemeClr val="tx1"/>
          </a:solidFill>
          <a:uFillTx/>
          <a:latin typeface="+mn-lt"/>
          <a:ea typeface="+mn-ea"/>
          <a:cs typeface="+mn-cs"/>
          <a:sym typeface="Rockwell Condensed"/>
        </a:defRPr>
      </a:lvl7pPr>
      <a:lvl8pPr marL="0" marR="0" indent="0" algn="ctr" defTabSz="457200" rtl="0" latinLnBrk="0">
        <a:lnSpc>
          <a:spcPct val="100000"/>
        </a:lnSpc>
        <a:spcBef>
          <a:spcPts val="0"/>
        </a:spcBef>
        <a:spcAft>
          <a:spcPts val="0"/>
        </a:spcAft>
        <a:buClrTx/>
        <a:buSzTx/>
        <a:buFontTx/>
        <a:buNone/>
        <a:tabLst/>
        <a:defRPr b="1" baseline="0" cap="none" i="0" spc="0" strike="noStrike" sz="1400" u="none">
          <a:solidFill>
            <a:schemeClr val="tx1"/>
          </a:solidFill>
          <a:uFillTx/>
          <a:latin typeface="+mn-lt"/>
          <a:ea typeface="+mn-ea"/>
          <a:cs typeface="+mn-cs"/>
          <a:sym typeface="Rockwell Condensed"/>
        </a:defRPr>
      </a:lvl8pPr>
      <a:lvl9pPr marL="0" marR="0" indent="0" algn="ctr" defTabSz="457200" rtl="0" latinLnBrk="0">
        <a:lnSpc>
          <a:spcPct val="100000"/>
        </a:lnSpc>
        <a:spcBef>
          <a:spcPts val="0"/>
        </a:spcBef>
        <a:spcAft>
          <a:spcPts val="0"/>
        </a:spcAft>
        <a:buClrTx/>
        <a:buSzTx/>
        <a:buFontTx/>
        <a:buNone/>
        <a:tabLst/>
        <a:defRPr b="1" baseline="0" cap="none" i="0" spc="0" strike="noStrike" sz="1400" u="none">
          <a:solidFill>
            <a:schemeClr val="tx1"/>
          </a:solidFill>
          <a:uFillTx/>
          <a:latin typeface="+mn-lt"/>
          <a:ea typeface="+mn-ea"/>
          <a:cs typeface="+mn-cs"/>
          <a:sym typeface="Rockwell Condensed"/>
        </a:defRPr>
      </a:lvl9pPr>
    </p:otherStyle>
  </p:txStyles>
</p:sldMaster>
</file>

<file path=ppt/slides/_rels/slide1.xml.rels><?xml version="1.0" encoding="UTF-8"?>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Relationships xmlns="http://schemas.openxmlformats.org/package/2006/relationships"><Relationship Id="rId1" Type="http://schemas.openxmlformats.org/officeDocument/2006/relationships/slideLayout" Target="../slideLayouts/slideLayout9.xml"/></Relationships>

</file>

<file path=ppt/slides/_rels/slide15.xml.rels><?xml version="1.0" encoding="UTF-8"?>
<Relationships xmlns="http://schemas.openxmlformats.org/package/2006/relationships"><Relationship Id="rId1" Type="http://schemas.openxmlformats.org/officeDocument/2006/relationships/slideLayout" Target="../slideLayouts/slideLayout9.xml"/></Relationships>

</file>

<file path=ppt/slides/_rels/slide16.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Relationships xmlns="http://schemas.openxmlformats.org/package/2006/relationships"><Relationship Id="rId1" Type="http://schemas.openxmlformats.org/officeDocument/2006/relationships/slideLayout" Target="../slideLayouts/slideLayout6.xml"/></Relationships>

</file>

<file path=ppt/slides/_rels/slide18.xml.rels><?xml version="1.0" encoding="UTF-8"?>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7.png"/></Relationships>

</file>

<file path=ppt/slides/_rels/slide19.xml.rels><?xml version="1.0" encoding="UTF-8"?>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5.png"/></Relationships>

</file>

<file path=ppt/slides/_rels/slide5.xml.rels><?xml version="1.0" encoding="UTF-8"?>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hyperlink" Target="https://webmail.bolton.ac.uk/owa/redir.aspx?C=hPfzFMtl5wo5k6HR3cQBXG12nYPgi1Ets2E9mH6aY66dr42LsT3VCA..&amp;URL=http://www.actionresearch.net/writings/posters/homepage220417.pdf" TargetMode="External"/><Relationship Id="rId3" Type="http://schemas.openxmlformats.org/officeDocument/2006/relationships/image" Target="../media/image6.png"/></Relationships>

</file>

<file path=ppt/slides/_rels/slide8.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15" name="Title 1"/>
          <p:cNvSpPr txBox="1"/>
          <p:nvPr>
            <p:ph type="ctrTitle"/>
          </p:nvPr>
        </p:nvSpPr>
        <p:spPr>
          <a:xfrm>
            <a:off x="818216" y="1338474"/>
            <a:ext cx="10428228" cy="3035811"/>
          </a:xfrm>
          <a:prstGeom prst="rect">
            <a:avLst/>
          </a:prstGeom>
          <a:solidFill>
            <a:schemeClr val="accent2"/>
          </a:solidFill>
          <a:ln w="25400">
            <a:solidFill>
              <a:srgbClr val="712117"/>
            </a:solidFill>
            <a:round/>
          </a:ln>
        </p:spPr>
        <p:txBody>
          <a:bodyPr/>
          <a:lstStyle/>
          <a:p>
            <a:pPr algn="ctr" defTabSz="457200">
              <a:lnSpc>
                <a:spcPct val="100000"/>
              </a:lnSpc>
              <a:defRPr cap="none" sz="1800">
                <a:solidFill>
                  <a:srgbClr val="FFFFFF"/>
                </a:solidFill>
                <a:latin typeface="+mj-lt"/>
                <a:ea typeface="+mj-ea"/>
                <a:cs typeface="+mj-cs"/>
                <a:sym typeface="Helvetica"/>
              </a:defRPr>
            </a:pPr>
            <a:br/>
            <a:br>
              <a:rPr b="1"/>
            </a:br>
            <a:r>
              <a:rPr b="1" sz="2800"/>
              <a:t>Living Educational Theory- Researcher/Practitioner’s Forum</a:t>
            </a:r>
            <a:br>
              <a:rPr b="1" sz="2800"/>
            </a:br>
            <a:br>
              <a:rPr b="1" sz="2800"/>
            </a:br>
            <a:r>
              <a:rPr b="1"/>
              <a:t>Would you like to create your very own:-</a:t>
            </a:r>
            <a:br>
              <a:rPr b="1"/>
            </a:br>
            <a:r>
              <a:rPr b="1"/>
              <a:t>‘LIVING EDUCATIONAL THEORY FROM QUESTIONS OF THE KIND,</a:t>
            </a:r>
            <a:br>
              <a:rPr b="1"/>
            </a:br>
            <a:r>
              <a:rPr b="1"/>
              <a:t>'HOW DO I IMPROVE MY PRACTICE?'</a:t>
            </a:r>
            <a:br/>
          </a:p>
        </p:txBody>
      </p:sp>
      <p:sp>
        <p:nvSpPr>
          <p:cNvPr id="116" name="Subtitle 2"/>
          <p:cNvSpPr txBox="1"/>
          <p:nvPr>
            <p:ph type="subTitle" sz="quarter" idx="1"/>
          </p:nvPr>
        </p:nvSpPr>
        <p:spPr>
          <a:xfrm>
            <a:off x="1420596" y="4810017"/>
            <a:ext cx="7891272" cy="1069850"/>
          </a:xfrm>
          <a:prstGeom prst="rect">
            <a:avLst/>
          </a:prstGeom>
        </p:spPr>
        <p:txBody>
          <a:bodyPr/>
          <a:lstStyle/>
          <a:p>
            <a:pPr algn="ctr"/>
            <a:r>
              <a:t>2pm to 3 pm on Monday10</a:t>
            </a:r>
            <a:r>
              <a:rPr baseline="30000"/>
              <a:t>th</a:t>
            </a:r>
            <a:r>
              <a:t> May 2021</a:t>
            </a:r>
            <a:br/>
            <a:r>
              <a:t>Facilitated by Dr Brian Williamson</a:t>
            </a:r>
          </a:p>
        </p:txBody>
      </p:sp>
    </p:spTree>
  </p:cSld>
  <p:clrMapOvr>
    <a:masterClrMapping/>
  </p:clrMapOvr>
  <p:transition xmlns:p14="http://schemas.microsoft.com/office/powerpoint/2010/main" spd="med" advClick="1"/>
</p:sld>
</file>

<file path=ppt/slides/slide10.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82" name="Rectangle 1"/>
          <p:cNvSpPr txBox="1"/>
          <p:nvPr/>
        </p:nvSpPr>
        <p:spPr>
          <a:xfrm>
            <a:off x="1185406" y="889842"/>
            <a:ext cx="9860944" cy="3848010"/>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p>
            <a:pPr>
              <a:defRPr b="1" sz="2800">
                <a:latin typeface="Cambria"/>
                <a:ea typeface="Cambria"/>
                <a:cs typeface="Cambria"/>
                <a:sym typeface="Cambria"/>
              </a:defRPr>
            </a:pPr>
            <a:r>
              <a:t>the unit of appraisal</a:t>
            </a:r>
            <a:r>
              <a:rPr b="0"/>
              <a:t>  = individual’s explanation of their educational influences in learning.  </a:t>
            </a:r>
          </a:p>
          <a:p>
            <a:pPr>
              <a:defRPr sz="2800">
                <a:latin typeface="Cambria"/>
                <a:ea typeface="Cambria"/>
                <a:cs typeface="Cambria"/>
                <a:sym typeface="Cambria"/>
              </a:defRPr>
            </a:pPr>
          </a:p>
          <a:p>
            <a:pPr marL="285750" indent="-285750">
              <a:buSzPct val="100000"/>
              <a:buFont typeface="Cambria"/>
              <a:buChar char="❑"/>
              <a:defRPr sz="2800">
                <a:latin typeface="Cambria"/>
                <a:ea typeface="Cambria"/>
                <a:cs typeface="Cambria"/>
                <a:sym typeface="Cambria"/>
              </a:defRPr>
            </a:pPr>
            <a:r>
              <a:t>in your own learning,</a:t>
            </a:r>
          </a:p>
          <a:p>
            <a:pPr marL="285750" indent="-285750">
              <a:buSzPct val="100000"/>
              <a:buFont typeface="Cambria"/>
              <a:buChar char="❑"/>
              <a:defRPr sz="2800">
                <a:latin typeface="Cambria"/>
                <a:ea typeface="Cambria"/>
                <a:cs typeface="Cambria"/>
                <a:sym typeface="Cambria"/>
              </a:defRPr>
            </a:pPr>
            <a:r>
              <a:t>in the learning of others and </a:t>
            </a:r>
          </a:p>
          <a:p>
            <a:pPr marL="285750" indent="-285750">
              <a:buSzPct val="100000"/>
              <a:buFont typeface="Cambria"/>
              <a:buChar char="❑"/>
              <a:defRPr sz="2800">
                <a:latin typeface="Cambria"/>
                <a:ea typeface="Cambria"/>
                <a:cs typeface="Cambria"/>
                <a:sym typeface="Cambria"/>
              </a:defRPr>
            </a:pPr>
            <a:r>
              <a:t>in the learning of the social formations that influence practice and understandings  </a:t>
            </a:r>
          </a:p>
          <a:p>
            <a:pPr>
              <a:defRPr sz="2800">
                <a:latin typeface="Cambria"/>
                <a:ea typeface="Cambria"/>
                <a:cs typeface="Cambria"/>
                <a:sym typeface="Cambria"/>
              </a:defRPr>
            </a:pPr>
          </a:p>
          <a:p>
            <a:pPr>
              <a:defRPr>
                <a:latin typeface="Cambria"/>
                <a:ea typeface="Cambria"/>
                <a:cs typeface="Cambria"/>
                <a:sym typeface="Cambria"/>
              </a:defRPr>
            </a:pPr>
          </a:p>
          <a:p>
            <a:pPr>
              <a:defRPr sz="1000">
                <a:latin typeface="Calibri"/>
                <a:ea typeface="Calibri"/>
                <a:cs typeface="Calibri"/>
                <a:sym typeface="Calibri"/>
              </a:defRPr>
            </a:pPr>
            <a:r>
              <a:t> </a:t>
            </a:r>
          </a:p>
        </p:txBody>
      </p:sp>
      <p:sp>
        <p:nvSpPr>
          <p:cNvPr id="183" name="Arrow: Right 2"/>
          <p:cNvSpPr/>
          <p:nvPr/>
        </p:nvSpPr>
        <p:spPr>
          <a:xfrm>
            <a:off x="4482074" y="4654856"/>
            <a:ext cx="1466847" cy="1334279"/>
          </a:xfrm>
          <a:prstGeom prst="rightArrow">
            <a:avLst>
              <a:gd name="adj1" fmla="val 50000"/>
              <a:gd name="adj2" fmla="val 50000"/>
            </a:avLst>
          </a:prstGeom>
          <a:solidFill>
            <a:srgbClr val="000000"/>
          </a:solidFill>
          <a:ln w="12700">
            <a:solidFill>
              <a:srgbClr val="9A3511"/>
            </a:solidFill>
          </a:ln>
        </p:spPr>
        <p:txBody>
          <a:bodyPr lIns="45718" tIns="45718" rIns="45718" bIns="45718" anchor="ctr"/>
          <a:lstStyle/>
          <a:p>
            <a:pPr algn="ctr">
              <a:defRPr>
                <a:solidFill>
                  <a:srgbClr val="FFFFFF"/>
                </a:solidFill>
                <a:latin typeface="+mn-lt"/>
                <a:ea typeface="+mn-ea"/>
                <a:cs typeface="+mn-cs"/>
                <a:sym typeface="Rockwell"/>
              </a:defRPr>
            </a:pPr>
          </a:p>
        </p:txBody>
      </p:sp>
      <p:sp>
        <p:nvSpPr>
          <p:cNvPr id="184" name="Rectangle 4"/>
          <p:cNvSpPr/>
          <p:nvPr/>
        </p:nvSpPr>
        <p:spPr>
          <a:xfrm>
            <a:off x="326569" y="4560077"/>
            <a:ext cx="3812439" cy="1767839"/>
          </a:xfrm>
          <a:prstGeom prst="rect">
            <a:avLst/>
          </a:prstGeom>
          <a:solidFill>
            <a:srgbClr val="66FFCC"/>
          </a:solidFill>
          <a:ln w="12700">
            <a:miter lim="400000"/>
          </a:ln>
          <a:extLst>
            <a:ext uri="{C572A759-6A51-4108-AA02-DFA0A04FC94B}">
              <ma14:wrappingTextBoxFlag xmlns:ma14="http://schemas.microsoft.com/office/mac/drawingml/2011/main" val="1"/>
            </a:ext>
          </a:extLst>
        </p:spPr>
        <p:txBody>
          <a:bodyPr lIns="45718" tIns="45718" rIns="45718" bIns="45718">
            <a:spAutoFit/>
          </a:bodyPr>
          <a:lstStyle>
            <a:lvl1pPr>
              <a:defRPr sz="2800">
                <a:latin typeface="Cambria"/>
                <a:ea typeface="Cambria"/>
                <a:cs typeface="Cambria"/>
                <a:sym typeface="Cambria"/>
              </a:defRPr>
            </a:lvl1pPr>
          </a:lstStyle>
          <a:p>
            <a:pPr/>
            <a:r>
              <a:t>must include insights from the primary literature in your area of study </a:t>
            </a:r>
          </a:p>
        </p:txBody>
      </p:sp>
      <p:sp>
        <p:nvSpPr>
          <p:cNvPr id="185" name="Rectangle 5"/>
          <p:cNvSpPr/>
          <p:nvPr/>
        </p:nvSpPr>
        <p:spPr>
          <a:xfrm>
            <a:off x="6040196" y="4604137"/>
            <a:ext cx="4960597" cy="1348739"/>
          </a:xfrm>
          <a:prstGeom prst="rect">
            <a:avLst/>
          </a:prstGeom>
          <a:solidFill>
            <a:srgbClr val="FF3300"/>
          </a:solidFill>
          <a:ln w="12700">
            <a:miter lim="400000"/>
          </a:ln>
          <a:extLst>
            <a:ext uri="{C572A759-6A51-4108-AA02-DFA0A04FC94B}">
              <ma14:wrappingTextBoxFlag xmlns:ma14="http://schemas.microsoft.com/office/mac/drawingml/2011/main" val="1"/>
            </a:ext>
          </a:extLst>
        </p:spPr>
        <p:txBody>
          <a:bodyPr lIns="45718" tIns="45718" rIns="45718" bIns="45718">
            <a:spAutoFit/>
          </a:bodyPr>
          <a:lstStyle>
            <a:lvl1pPr>
              <a:defRPr sz="2800">
                <a:latin typeface="Cambria"/>
                <a:ea typeface="Cambria"/>
                <a:cs typeface="Cambria"/>
                <a:sym typeface="Cambria"/>
              </a:defRPr>
            </a:lvl1pPr>
          </a:lstStyle>
          <a:p>
            <a:pPr/>
            <a:r>
              <a:t>contribution to knowledge beyond an ‘egotistical’ perspective.  </a:t>
            </a:r>
          </a:p>
        </p:txBody>
      </p:sp>
    </p:spTree>
  </p:cSld>
  <p:clrMapOvr>
    <a:masterClrMapping/>
  </p:clrMapOvr>
  <p:transition xmlns:p14="http://schemas.microsoft.com/office/powerpoint/2010/main" spd="med" advClick="1"/>
</p:sld>
</file>

<file path=ppt/slides/slide1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87" name="Title 1"/>
          <p:cNvSpPr txBox="1"/>
          <p:nvPr>
            <p:ph type="title"/>
          </p:nvPr>
        </p:nvSpPr>
        <p:spPr>
          <a:xfrm>
            <a:off x="1069847" y="484630"/>
            <a:ext cx="10058401" cy="1609347"/>
          </a:xfrm>
          <a:prstGeom prst="rect">
            <a:avLst/>
          </a:prstGeom>
        </p:spPr>
        <p:txBody>
          <a:bodyPr/>
          <a:lstStyle/>
          <a:p>
            <a:pPr/>
            <a:r>
              <a:t>Please ADD</a:t>
            </a:r>
          </a:p>
        </p:txBody>
      </p:sp>
      <p:sp>
        <p:nvSpPr>
          <p:cNvPr id="188" name="Content Placeholder 2"/>
          <p:cNvSpPr txBox="1"/>
          <p:nvPr>
            <p:ph type="body" idx="1"/>
          </p:nvPr>
        </p:nvSpPr>
        <p:spPr>
          <a:xfrm>
            <a:off x="1069847" y="2121406"/>
            <a:ext cx="10058401" cy="4050794"/>
          </a:xfrm>
          <a:prstGeom prst="rect">
            <a:avLst/>
          </a:prstGeom>
          <a:solidFill>
            <a:srgbClr val="FFFFCC"/>
          </a:solidFill>
        </p:spPr>
        <p:txBody>
          <a:bodyPr/>
          <a:lstStyle/>
          <a:p>
            <a:pPr marL="0" indent="0" algn="ctr">
              <a:buSzTx/>
              <a:buNone/>
              <a:defRPr sz="4400"/>
            </a:pPr>
            <a:r>
              <a:t>Bullet points</a:t>
            </a:r>
          </a:p>
          <a:p>
            <a:pPr marL="0" indent="0" algn="ctr">
              <a:buSzTx/>
              <a:buNone/>
              <a:defRPr sz="4400"/>
            </a:pPr>
          </a:p>
          <a:p>
            <a:pPr marL="0" indent="0" algn="ctr">
              <a:buSzTx/>
              <a:buNone/>
              <a:defRPr sz="4400"/>
            </a:pPr>
            <a:r>
              <a:t>Use the web to find one research paper that is relevant your discussion</a:t>
            </a:r>
          </a:p>
        </p:txBody>
      </p:sp>
    </p:spTree>
  </p:cSld>
  <p:clrMapOvr>
    <a:masterClrMapping/>
  </p:clrMapOvr>
  <p:transition xmlns:p14="http://schemas.microsoft.com/office/powerpoint/2010/main" spd="med" advClick="1"/>
</p:sld>
</file>

<file path=ppt/slides/slide1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90" name="Rectangle 1"/>
          <p:cNvSpPr txBox="1"/>
          <p:nvPr/>
        </p:nvSpPr>
        <p:spPr>
          <a:xfrm>
            <a:off x="1532338" y="1301482"/>
            <a:ext cx="9826064" cy="2758439"/>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p>
            <a:pPr>
              <a:defRPr i="1" sz="3600">
                <a:latin typeface="Cambria"/>
                <a:ea typeface="Cambria"/>
                <a:cs typeface="Cambria"/>
                <a:sym typeface="Cambria"/>
              </a:defRPr>
            </a:pPr>
            <a:r>
              <a:t>epistemology</a:t>
            </a:r>
            <a:r>
              <a:rPr i="0"/>
              <a:t> …</a:t>
            </a:r>
          </a:p>
          <a:p>
            <a:pPr>
              <a:defRPr sz="3600">
                <a:latin typeface="Cambria"/>
                <a:ea typeface="Cambria"/>
                <a:cs typeface="Cambria"/>
                <a:sym typeface="Cambria"/>
              </a:defRPr>
            </a:pPr>
          </a:p>
          <a:p>
            <a:pPr>
              <a:defRPr sz="3600">
                <a:latin typeface="Cambria"/>
                <a:ea typeface="Cambria"/>
                <a:cs typeface="Cambria"/>
                <a:sym typeface="Cambria"/>
              </a:defRPr>
            </a:pPr>
            <a:r>
              <a:t>must be </a:t>
            </a:r>
            <a:r>
              <a:rPr u="sng"/>
              <a:t>inclusive and open to others</a:t>
            </a:r>
            <a:r>
              <a:t>, because of its assumption of </a:t>
            </a:r>
            <a:r>
              <a:rPr u="sng"/>
              <a:t>fallible knowers</a:t>
            </a:r>
            <a:r>
              <a:t> AND capable of being corrected. </a:t>
            </a:r>
          </a:p>
        </p:txBody>
      </p:sp>
      <p:grpSp>
        <p:nvGrpSpPr>
          <p:cNvPr id="193" name="Oval 2"/>
          <p:cNvGrpSpPr/>
          <p:nvPr/>
        </p:nvGrpSpPr>
        <p:grpSpPr>
          <a:xfrm>
            <a:off x="2920476" y="312529"/>
            <a:ext cx="8961767" cy="8006768"/>
            <a:chOff x="0" y="0"/>
            <a:chExt cx="8961766" cy="8006767"/>
          </a:xfrm>
        </p:grpSpPr>
        <p:sp>
          <p:nvSpPr>
            <p:cNvPr id="191" name="Oval"/>
            <p:cNvSpPr/>
            <p:nvPr/>
          </p:nvSpPr>
          <p:spPr>
            <a:xfrm rot="674156">
              <a:off x="568893" y="698911"/>
              <a:ext cx="7823979" cy="6608944"/>
            </a:xfrm>
            <a:prstGeom prst="ellipse">
              <a:avLst/>
            </a:prstGeom>
            <a:noFill/>
            <a:ln w="12700" cap="flat">
              <a:solidFill>
                <a:srgbClr val="9A3511"/>
              </a:solidFill>
              <a:prstDash val="solid"/>
              <a:round/>
            </a:ln>
            <a:effectLst/>
          </p:spPr>
          <p:txBody>
            <a:bodyPr wrap="square" lIns="45718" tIns="45718" rIns="45718" bIns="45718" numCol="1" anchor="ctr">
              <a:noAutofit/>
            </a:bodyPr>
            <a:lstStyle/>
            <a:p>
              <a:pPr algn="ctr">
                <a:defRPr>
                  <a:solidFill>
                    <a:srgbClr val="FFFFFF"/>
                  </a:solidFill>
                  <a:latin typeface="+mn-lt"/>
                  <a:ea typeface="+mn-ea"/>
                  <a:cs typeface="+mn-cs"/>
                  <a:sym typeface="Rockwell"/>
                </a:defRPr>
              </a:pPr>
            </a:p>
          </p:txBody>
        </p:sp>
        <p:sp>
          <p:nvSpPr>
            <p:cNvPr id="192" name="Transparency"/>
            <p:cNvSpPr txBox="1"/>
            <p:nvPr/>
          </p:nvSpPr>
          <p:spPr>
            <a:xfrm rot="674156">
              <a:off x="1766759" y="3613559"/>
              <a:ext cx="5428247" cy="779645"/>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8" tIns="45718" rIns="45718" bIns="45718" numCol="1" anchor="ctr">
              <a:spAutoFit/>
            </a:bodyPr>
            <a:lstStyle/>
            <a:p>
              <a:pPr algn="ctr">
                <a:defRPr sz="5400">
                  <a:solidFill>
                    <a:srgbClr val="FF0000"/>
                  </a:solidFill>
                  <a:effectLst>
                    <a:outerShdw sx="100000" sy="100000" kx="0" ky="0" algn="b" rotWithShape="0" blurRad="38100" dist="38100" dir="2700000">
                      <a:srgbClr val="000000">
                        <a:alpha val="43137"/>
                      </a:srgbClr>
                    </a:outerShdw>
                  </a:effectLst>
                  <a:latin typeface="Rockwell Bold"/>
                  <a:ea typeface="Rockwell Bold"/>
                  <a:cs typeface="Rockwell Bold"/>
                  <a:sym typeface="Rockwell Bold"/>
                </a:defRPr>
              </a:pPr>
              <a:r>
                <a:t>Transparency</a:t>
              </a:r>
              <a:r>
                <a:rPr sz="1800">
                  <a:solidFill>
                    <a:srgbClr val="000000"/>
                  </a:solidFill>
                  <a:latin typeface="+mn-lt"/>
                  <a:ea typeface="+mn-ea"/>
                  <a:cs typeface="+mn-cs"/>
                  <a:sym typeface="Rockwell"/>
                </a:rPr>
                <a:t> </a:t>
              </a:r>
            </a:p>
          </p:txBody>
        </p:sp>
      </p:grpSp>
    </p:spTree>
  </p:cSld>
  <p:clrMapOvr>
    <a:masterClrMapping/>
  </p:clrMapOvr>
  <p:transition xmlns:p14="http://schemas.microsoft.com/office/powerpoint/2010/main" spd="med" advClick="1"/>
</p:sld>
</file>

<file path=ppt/slides/slide1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95" name="Title 1"/>
          <p:cNvSpPr txBox="1"/>
          <p:nvPr>
            <p:ph type="title"/>
          </p:nvPr>
        </p:nvSpPr>
        <p:spPr>
          <a:xfrm>
            <a:off x="1069847" y="484630"/>
            <a:ext cx="10058401" cy="1609347"/>
          </a:xfrm>
          <a:prstGeom prst="rect">
            <a:avLst/>
          </a:prstGeom>
        </p:spPr>
        <p:txBody>
          <a:bodyPr/>
          <a:lstStyle/>
          <a:p>
            <a:pPr/>
            <a:r>
              <a:t>Please add</a:t>
            </a:r>
          </a:p>
        </p:txBody>
      </p:sp>
      <p:sp>
        <p:nvSpPr>
          <p:cNvPr id="196" name="Content Placeholder 2"/>
          <p:cNvSpPr txBox="1"/>
          <p:nvPr>
            <p:ph type="body" idx="1"/>
          </p:nvPr>
        </p:nvSpPr>
        <p:spPr>
          <a:xfrm>
            <a:off x="1069847" y="2121406"/>
            <a:ext cx="10058401" cy="4050794"/>
          </a:xfrm>
          <a:prstGeom prst="rect">
            <a:avLst/>
          </a:prstGeom>
          <a:solidFill>
            <a:srgbClr val="FFFFCC"/>
          </a:solidFill>
        </p:spPr>
        <p:txBody>
          <a:bodyPr/>
          <a:lstStyle/>
          <a:p>
            <a:pPr marL="0" indent="0" algn="ctr">
              <a:buSzTx/>
              <a:buNone/>
              <a:defRPr sz="4400"/>
            </a:pPr>
            <a:r>
              <a:t>Bullet points</a:t>
            </a:r>
          </a:p>
          <a:p>
            <a:pPr marL="0" indent="0" algn="ctr">
              <a:buSzTx/>
              <a:buNone/>
              <a:defRPr sz="4400"/>
            </a:pPr>
          </a:p>
          <a:p>
            <a:pPr marL="0" indent="0" algn="ctr">
              <a:buSzTx/>
              <a:buNone/>
              <a:defRPr sz="4400"/>
            </a:pPr>
            <a:r>
              <a:t> One research paper that is counter-balances your living educational theory and why</a:t>
            </a:r>
          </a:p>
        </p:txBody>
      </p:sp>
    </p:spTree>
  </p:cSld>
  <p:clrMapOvr>
    <a:masterClrMapping/>
  </p:clrMapOvr>
  <p:transition xmlns:p14="http://schemas.microsoft.com/office/powerpoint/2010/main" spd="med" advClick="1"/>
</p:sld>
</file>

<file path=ppt/slides/slide14.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98" name="Title 1"/>
          <p:cNvSpPr txBox="1"/>
          <p:nvPr>
            <p:ph type="title"/>
          </p:nvPr>
        </p:nvSpPr>
        <p:spPr>
          <a:xfrm>
            <a:off x="9040687" y="268760"/>
            <a:ext cx="3200402" cy="1737363"/>
          </a:xfrm>
          <a:prstGeom prst="rect">
            <a:avLst/>
          </a:prstGeom>
        </p:spPr>
        <p:txBody>
          <a:bodyPr/>
          <a:lstStyle>
            <a:lvl1pPr>
              <a:defRPr>
                <a:solidFill>
                  <a:srgbClr val="FFFFFF"/>
                </a:solidFill>
              </a:defRPr>
            </a:lvl1pPr>
          </a:lstStyle>
          <a:p>
            <a:pPr/>
            <a:r>
              <a:t>Action Research</a:t>
            </a:r>
          </a:p>
        </p:txBody>
      </p:sp>
      <p:sp>
        <p:nvSpPr>
          <p:cNvPr id="199" name="Rectangle 4"/>
          <p:cNvSpPr txBox="1"/>
          <p:nvPr/>
        </p:nvSpPr>
        <p:spPr>
          <a:xfrm>
            <a:off x="670681" y="59655"/>
            <a:ext cx="7431156" cy="8737510"/>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p>
            <a:pPr>
              <a:defRPr sz="3600">
                <a:latin typeface="+mn-lt"/>
                <a:ea typeface="+mn-ea"/>
                <a:cs typeface="+mn-cs"/>
                <a:sym typeface="Rockwell"/>
              </a:defRPr>
            </a:pPr>
            <a:r>
              <a:t>Living Theory research can include Action Research</a:t>
            </a:r>
          </a:p>
          <a:p>
            <a:pPr>
              <a:defRPr sz="3600">
                <a:latin typeface="+mn-lt"/>
                <a:ea typeface="+mn-ea"/>
                <a:cs typeface="+mn-cs"/>
                <a:sym typeface="Rockwell"/>
              </a:defRPr>
            </a:pPr>
          </a:p>
          <a:p>
            <a:pPr>
              <a:defRPr sz="3600">
                <a:latin typeface="+mn-lt"/>
                <a:ea typeface="+mn-ea"/>
                <a:cs typeface="+mn-cs"/>
                <a:sym typeface="Rockwell"/>
              </a:defRPr>
            </a:pPr>
            <a:r>
              <a:t>Distinguished through the creation of a living-educational-theory as an explanation of educational influence in learning. </a:t>
            </a:r>
          </a:p>
          <a:p>
            <a:pPr>
              <a:defRPr sz="3600">
                <a:latin typeface="+mn-lt"/>
                <a:ea typeface="+mn-ea"/>
                <a:cs typeface="+mn-cs"/>
                <a:sym typeface="Rockwell"/>
              </a:defRPr>
            </a:pPr>
          </a:p>
          <a:p>
            <a:pPr>
              <a:defRPr sz="3600">
                <a:latin typeface="+mn-lt"/>
                <a:ea typeface="+mn-ea"/>
                <a:cs typeface="+mn-cs"/>
                <a:sym typeface="Rockwell"/>
              </a:defRPr>
            </a:pPr>
            <a:r>
              <a:t>Action researchers are not required to create a living-educational-theory.  </a:t>
            </a:r>
          </a:p>
          <a:p>
            <a:pPr>
              <a:defRPr sz="3600">
                <a:latin typeface="+mn-lt"/>
                <a:ea typeface="+mn-ea"/>
                <a:cs typeface="+mn-cs"/>
                <a:sym typeface="Rockwell"/>
              </a:defRPr>
            </a:pPr>
          </a:p>
          <a:p>
            <a:pPr>
              <a:defRPr sz="3600">
                <a:latin typeface="+mn-lt"/>
                <a:ea typeface="+mn-ea"/>
                <a:cs typeface="+mn-cs"/>
                <a:sym typeface="Rockwell"/>
              </a:defRPr>
            </a:pPr>
            <a:r>
              <a:t>Such a creation is a necessary condition of being a Living Theory researcher</a:t>
            </a:r>
          </a:p>
        </p:txBody>
      </p:sp>
    </p:spTree>
  </p:cSld>
  <p:clrMapOvr>
    <a:masterClrMapping/>
  </p:clrMapOvr>
  <p:transition xmlns:p14="http://schemas.microsoft.com/office/powerpoint/2010/main" spd="med" advClick="1"/>
</p:sld>
</file>

<file path=ppt/slides/slide15.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01" name="Title 1"/>
          <p:cNvSpPr txBox="1"/>
          <p:nvPr>
            <p:ph type="title"/>
          </p:nvPr>
        </p:nvSpPr>
        <p:spPr>
          <a:xfrm>
            <a:off x="8549640" y="381000"/>
            <a:ext cx="3200402" cy="1737362"/>
          </a:xfrm>
          <a:prstGeom prst="rect">
            <a:avLst/>
          </a:prstGeom>
        </p:spPr>
        <p:txBody>
          <a:bodyPr/>
          <a:lstStyle/>
          <a:p>
            <a:pPr/>
            <a:r>
              <a:t>Narrative Research</a:t>
            </a:r>
          </a:p>
        </p:txBody>
      </p:sp>
      <p:sp>
        <p:nvSpPr>
          <p:cNvPr id="202" name="Text Placeholder 3"/>
          <p:cNvSpPr txBox="1"/>
          <p:nvPr>
            <p:ph type="body" sz="quarter" idx="1"/>
          </p:nvPr>
        </p:nvSpPr>
        <p:spPr>
          <a:xfrm>
            <a:off x="8549640" y="2436410"/>
            <a:ext cx="3200402" cy="3291842"/>
          </a:xfrm>
          <a:prstGeom prst="rect">
            <a:avLst/>
          </a:prstGeom>
        </p:spPr>
        <p:txBody>
          <a:bodyPr/>
          <a:lstStyle/>
          <a:p>
            <a:pPr defTabSz="896111">
              <a:spcBef>
                <a:spcPts val="900"/>
              </a:spcBef>
              <a:defRPr sz="2700">
                <a:solidFill>
                  <a:srgbClr val="FFFFFF"/>
                </a:solidFill>
              </a:defRPr>
            </a:pPr>
            <a:r>
              <a:t>Narrative research  begins with the experiences as lived and told by the researcher. </a:t>
            </a:r>
          </a:p>
          <a:p>
            <a:pPr defTabSz="896111">
              <a:spcBef>
                <a:spcPts val="900"/>
              </a:spcBef>
              <a:defRPr sz="1300"/>
            </a:pPr>
          </a:p>
          <a:p>
            <a:pPr defTabSz="896111">
              <a:spcBef>
                <a:spcPts val="900"/>
              </a:spcBef>
              <a:defRPr sz="1300"/>
            </a:pPr>
            <a:r>
              <a:t>. </a:t>
            </a:r>
          </a:p>
        </p:txBody>
      </p:sp>
      <p:sp>
        <p:nvSpPr>
          <p:cNvPr id="203" name="Rectangle 2"/>
          <p:cNvSpPr txBox="1"/>
          <p:nvPr/>
        </p:nvSpPr>
        <p:spPr>
          <a:xfrm>
            <a:off x="919807" y="623754"/>
            <a:ext cx="6004562" cy="2671969"/>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lvl1pPr>
              <a:defRPr sz="4400">
                <a:latin typeface="+mn-lt"/>
                <a:ea typeface="+mn-ea"/>
                <a:cs typeface="+mn-cs"/>
                <a:sym typeface="Rockwell"/>
              </a:defRPr>
            </a:lvl1pPr>
          </a:lstStyle>
          <a:p>
            <a:pPr/>
            <a:r>
              <a:t>Not all narratives are living theories, but all living theories are narratives. </a:t>
            </a:r>
          </a:p>
        </p:txBody>
      </p:sp>
      <p:sp>
        <p:nvSpPr>
          <p:cNvPr id="204" name="Rectangle 5"/>
          <p:cNvSpPr txBox="1"/>
          <p:nvPr/>
        </p:nvSpPr>
        <p:spPr>
          <a:xfrm>
            <a:off x="4528306" y="3129871"/>
            <a:ext cx="3108962" cy="3474650"/>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lvl1pPr>
              <a:defRPr sz="2800">
                <a:latin typeface="Rockwell Italic"/>
                <a:ea typeface="Rockwell Italic"/>
                <a:cs typeface="Rockwell Italic"/>
                <a:sym typeface="Rockwell Italic"/>
              </a:defRPr>
            </a:lvl1pPr>
          </a:lstStyle>
          <a:p>
            <a:pPr/>
            <a:r>
              <a:t>an explanation of the educational influences of the individual in their own learning and in the learning of others</a:t>
            </a:r>
          </a:p>
        </p:txBody>
      </p:sp>
      <p:sp>
        <p:nvSpPr>
          <p:cNvPr id="205" name="Rectangle 6"/>
          <p:cNvSpPr txBox="1"/>
          <p:nvPr/>
        </p:nvSpPr>
        <p:spPr>
          <a:xfrm>
            <a:off x="564069" y="4450980"/>
            <a:ext cx="1685289" cy="975279"/>
          </a:xfrm>
          <a:prstGeom prst="rect">
            <a:avLst/>
          </a:prstGeom>
          <a:ln w="12700">
            <a:miter lim="400000"/>
          </a:ln>
          <a:extLst>
            <a:ext uri="{C572A759-6A51-4108-AA02-DFA0A04FC94B}">
              <ma14:wrappingTextBoxFlag xmlns:ma14="http://schemas.microsoft.com/office/mac/drawingml/2011/main" val="1"/>
            </a:ext>
          </a:extLst>
        </p:spPr>
        <p:txBody>
          <a:bodyPr wrap="none" lIns="45718" tIns="45718" rIns="45718" bIns="45718">
            <a:spAutoFit/>
          </a:bodyPr>
          <a:lstStyle/>
          <a:p>
            <a:pPr>
              <a:defRPr sz="3200">
                <a:solidFill>
                  <a:srgbClr val="FF0000"/>
                </a:solidFill>
                <a:latin typeface="+mn-lt"/>
                <a:ea typeface="+mn-ea"/>
                <a:cs typeface="+mn-cs"/>
                <a:sym typeface="Rockwell"/>
              </a:defRPr>
            </a:pPr>
            <a:r>
              <a:t>Living </a:t>
            </a:r>
          </a:p>
          <a:p>
            <a:pPr>
              <a:defRPr sz="3200">
                <a:solidFill>
                  <a:srgbClr val="FF0000"/>
                </a:solidFill>
                <a:latin typeface="+mn-lt"/>
                <a:ea typeface="+mn-ea"/>
                <a:cs typeface="+mn-cs"/>
                <a:sym typeface="Rockwell"/>
              </a:defRPr>
            </a:pPr>
            <a:r>
              <a:t>Theory </a:t>
            </a:r>
          </a:p>
        </p:txBody>
      </p:sp>
      <p:sp>
        <p:nvSpPr>
          <p:cNvPr id="206" name="Rectangle 7"/>
          <p:cNvSpPr txBox="1"/>
          <p:nvPr/>
        </p:nvSpPr>
        <p:spPr>
          <a:xfrm>
            <a:off x="2208688" y="4697201"/>
            <a:ext cx="322381" cy="492679"/>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lvl1pPr>
              <a:defRPr sz="3200">
                <a:latin typeface="+mn-lt"/>
                <a:ea typeface="+mn-ea"/>
                <a:cs typeface="+mn-cs"/>
                <a:sym typeface="Rockwell"/>
              </a:defRPr>
            </a:lvl1pPr>
          </a:lstStyle>
          <a:p>
            <a:pPr/>
            <a:r>
              <a:t>=</a:t>
            </a:r>
          </a:p>
        </p:txBody>
      </p:sp>
      <p:sp>
        <p:nvSpPr>
          <p:cNvPr id="207" name="Rectangle 8"/>
          <p:cNvSpPr txBox="1"/>
          <p:nvPr/>
        </p:nvSpPr>
        <p:spPr>
          <a:xfrm>
            <a:off x="2725223" y="4620856"/>
            <a:ext cx="1136610" cy="492679"/>
          </a:xfrm>
          <a:prstGeom prst="rect">
            <a:avLst/>
          </a:prstGeom>
          <a:ln w="12700">
            <a:miter lim="400000"/>
          </a:ln>
          <a:extLst>
            <a:ext uri="{C572A759-6A51-4108-AA02-DFA0A04FC94B}">
              <ma14:wrappingTextBoxFlag xmlns:ma14="http://schemas.microsoft.com/office/mac/drawingml/2011/main" val="1"/>
            </a:ext>
          </a:extLst>
        </p:spPr>
        <p:txBody>
          <a:bodyPr wrap="none" lIns="45718" tIns="45718" rIns="45718" bIns="45718">
            <a:spAutoFit/>
          </a:bodyPr>
          <a:lstStyle>
            <a:lvl1pPr>
              <a:defRPr sz="3200">
                <a:latin typeface="+mn-lt"/>
                <a:ea typeface="+mn-ea"/>
                <a:cs typeface="+mn-cs"/>
                <a:sym typeface="Rockwell"/>
              </a:defRPr>
            </a:lvl1pPr>
          </a:lstStyle>
          <a:p>
            <a:pPr/>
            <a:r>
              <a:t>story</a:t>
            </a:r>
          </a:p>
        </p:txBody>
      </p:sp>
      <p:sp>
        <p:nvSpPr>
          <p:cNvPr id="208" name="Rectangle 9"/>
          <p:cNvSpPr txBox="1"/>
          <p:nvPr/>
        </p:nvSpPr>
        <p:spPr>
          <a:xfrm>
            <a:off x="3871590" y="4666423"/>
            <a:ext cx="496711" cy="546010"/>
          </a:xfrm>
          <a:prstGeom prst="rect">
            <a:avLst/>
          </a:prstGeom>
          <a:ln w="12700">
            <a:miter lim="400000"/>
          </a:ln>
          <a:extLst>
            <a:ext uri="{C572A759-6A51-4108-AA02-DFA0A04FC94B}">
              <ma14:wrappingTextBoxFlag xmlns:ma14="http://schemas.microsoft.com/office/mac/drawingml/2011/main" val="1"/>
            </a:ext>
          </a:extLst>
        </p:spPr>
        <p:txBody>
          <a:bodyPr wrap="none" lIns="45718" tIns="45718" rIns="45718" bIns="45718">
            <a:spAutoFit/>
          </a:bodyPr>
          <a:lstStyle/>
          <a:p>
            <a:pPr>
              <a:defRPr sz="3600">
                <a:latin typeface="+mn-lt"/>
                <a:ea typeface="+mn-ea"/>
                <a:cs typeface="+mn-cs"/>
                <a:sym typeface="Rockwell"/>
              </a:defRPr>
            </a:pPr>
            <a:r>
              <a:t>+</a:t>
            </a:r>
            <a:r>
              <a:rPr sz="1800"/>
              <a:t> </a:t>
            </a:r>
          </a:p>
        </p:txBody>
      </p:sp>
    </p:spTree>
  </p:cSld>
  <p:clrMapOvr>
    <a:masterClrMapping/>
  </p:clrMapOvr>
  <p:transition xmlns:p14="http://schemas.microsoft.com/office/powerpoint/2010/main" spd="med" advClick="1"/>
</p:sld>
</file>

<file path=ppt/slides/slide16.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10" name="Title 1"/>
          <p:cNvSpPr txBox="1"/>
          <p:nvPr>
            <p:ph type="title"/>
          </p:nvPr>
        </p:nvSpPr>
        <p:spPr>
          <a:xfrm>
            <a:off x="1069847" y="484630"/>
            <a:ext cx="10058401" cy="1609347"/>
          </a:xfrm>
          <a:prstGeom prst="rect">
            <a:avLst/>
          </a:prstGeom>
        </p:spPr>
        <p:txBody>
          <a:bodyPr/>
          <a:lstStyle/>
          <a:p>
            <a:pPr/>
            <a:r>
              <a:t>Please ADD</a:t>
            </a:r>
          </a:p>
        </p:txBody>
      </p:sp>
      <p:sp>
        <p:nvSpPr>
          <p:cNvPr id="211" name="Content Placeholder 2"/>
          <p:cNvSpPr txBox="1"/>
          <p:nvPr>
            <p:ph type="body" idx="1"/>
          </p:nvPr>
        </p:nvSpPr>
        <p:spPr>
          <a:xfrm>
            <a:off x="1069847" y="2121406"/>
            <a:ext cx="10058401" cy="4050794"/>
          </a:xfrm>
          <a:prstGeom prst="rect">
            <a:avLst/>
          </a:prstGeom>
          <a:solidFill>
            <a:srgbClr val="FFFFCC"/>
          </a:solidFill>
        </p:spPr>
        <p:txBody>
          <a:bodyPr/>
          <a:lstStyle/>
          <a:p>
            <a:pPr marL="0" indent="0" algn="ctr">
              <a:buSzTx/>
              <a:buNone/>
              <a:defRPr sz="4400"/>
            </a:pPr>
            <a:r>
              <a:t>Bullet points</a:t>
            </a:r>
          </a:p>
          <a:p>
            <a:pPr marL="0" indent="0" algn="ctr">
              <a:buSzTx/>
              <a:buNone/>
              <a:defRPr sz="4400"/>
            </a:pPr>
          </a:p>
          <a:p>
            <a:pPr marL="0" indent="0" algn="ctr">
              <a:buSzTx/>
              <a:buNone/>
              <a:defRPr sz="4400"/>
            </a:pPr>
            <a:r>
              <a:t>Type in 3 advantages of the Living Educational Theory approach and 3 disadavantages</a:t>
            </a:r>
          </a:p>
        </p:txBody>
      </p:sp>
    </p:spTree>
  </p:cSld>
  <p:clrMapOvr>
    <a:masterClrMapping/>
  </p:clrMapOvr>
  <p:transition xmlns:p14="http://schemas.microsoft.com/office/powerpoint/2010/main" spd="med" advClick="1"/>
</p:sld>
</file>

<file path=ppt/slides/slide17.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13" name="TextBox 2"/>
          <p:cNvSpPr txBox="1"/>
          <p:nvPr/>
        </p:nvSpPr>
        <p:spPr>
          <a:xfrm>
            <a:off x="5049041" y="1708031"/>
            <a:ext cx="1974798" cy="2933535"/>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lvl1pPr>
              <a:defRPr sz="6600">
                <a:latin typeface="+mn-lt"/>
                <a:ea typeface="+mn-ea"/>
                <a:cs typeface="+mn-cs"/>
                <a:sym typeface="Rockwell"/>
              </a:defRPr>
            </a:lvl1pPr>
          </a:lstStyle>
          <a:p>
            <a:pPr/>
            <a:r>
              <a:t>LET and lets</a:t>
            </a:r>
          </a:p>
        </p:txBody>
      </p:sp>
      <p:sp>
        <p:nvSpPr>
          <p:cNvPr id="214" name="TextBox 1"/>
          <p:cNvSpPr txBox="1"/>
          <p:nvPr/>
        </p:nvSpPr>
        <p:spPr>
          <a:xfrm>
            <a:off x="608427" y="2892968"/>
            <a:ext cx="3680677" cy="652670"/>
          </a:xfrm>
          <a:prstGeom prst="rect">
            <a:avLst/>
          </a:prstGeom>
          <a:ln w="12700">
            <a:miter lim="400000"/>
          </a:ln>
          <a:extLst>
            <a:ext uri="{C572A759-6A51-4108-AA02-DFA0A04FC94B}">
              <ma14:wrappingTextBoxFlag xmlns:ma14="http://schemas.microsoft.com/office/mac/drawingml/2011/main" val="1"/>
            </a:ext>
          </a:extLst>
        </p:spPr>
        <p:txBody>
          <a:bodyPr wrap="none" lIns="45718" tIns="45718" rIns="45718" bIns="45718">
            <a:spAutoFit/>
          </a:bodyPr>
          <a:lstStyle>
            <a:lvl1pPr>
              <a:defRPr sz="4400">
                <a:solidFill>
                  <a:srgbClr val="00B050"/>
                </a:solidFill>
                <a:latin typeface="Rockwell Italic"/>
                <a:ea typeface="Rockwell Italic"/>
                <a:cs typeface="Rockwell Italic"/>
                <a:sym typeface="Rockwell Italic"/>
              </a:defRPr>
            </a:lvl1pPr>
          </a:lstStyle>
          <a:p>
            <a:pPr/>
            <a:r>
              <a:t>LET’s clarify! </a:t>
            </a:r>
          </a:p>
        </p:txBody>
      </p:sp>
    </p:spTree>
  </p:cSld>
  <p:clrMapOvr>
    <a:masterClrMapping/>
  </p:clrMapOvr>
  <p:transition xmlns:p14="http://schemas.microsoft.com/office/powerpoint/2010/main" spd="med" advClick="1"/>
</p:sld>
</file>

<file path=ppt/slides/slide18.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graphicFrame>
        <p:nvGraphicFramePr>
          <p:cNvPr id="216" name="Table 1"/>
          <p:cNvGraphicFramePr/>
          <p:nvPr/>
        </p:nvGraphicFramePr>
        <p:xfrm>
          <a:off x="163901" y="1759785"/>
          <a:ext cx="5287996" cy="4252826"/>
        </p:xfrm>
        <a:graphic xmlns:a="http://schemas.openxmlformats.org/drawingml/2006/main">
          <a:graphicData uri="http://schemas.openxmlformats.org/drawingml/2006/table">
            <a:tbl>
              <a:tblPr firstCol="1" firstRow="1" lastCol="0" lastRow="0" bandCol="0" bandRow="1" rtl="0">
                <a:tableStyleId>{4C3C2611-4C71-4FC5-86AE-919BDF0F9419}</a:tableStyleId>
              </a:tblPr>
              <a:tblGrid>
                <a:gridCol w="2883683"/>
                <a:gridCol w="2404310"/>
              </a:tblGrid>
              <a:tr h="162360">
                <a:tc>
                  <a:txBody>
                    <a:bodyPr/>
                    <a:lstStyle/>
                    <a:p>
                      <a:pPr algn="l" defTabSz="914400">
                        <a:defRPr b="0" sz="1800">
                          <a:solidFill>
                            <a:srgbClr val="000000"/>
                          </a:solidFill>
                        </a:defRPr>
                      </a:pPr>
                      <a:r>
                        <a:rPr sz="900">
                          <a:solidFill>
                            <a:srgbClr val="FFFFFF"/>
                          </a:solidFill>
                          <a:latin typeface="+mn-lt"/>
                          <a:ea typeface="+mn-ea"/>
                          <a:cs typeface="+mn-cs"/>
                          <a:sym typeface="Rockwell"/>
                        </a:rPr>
                        <a:t>Criteria</a:t>
                      </a:r>
                    </a:p>
                  </a:txBody>
                  <a:tcPr marL="0" marR="0" marT="0" marB="0" anchor="t" anchorCtr="0" horzOverflow="overflow"/>
                </a:tc>
                <a:tc>
                  <a:txBody>
                    <a:bodyPr/>
                    <a:lstStyle/>
                    <a:p>
                      <a:pPr algn="l" defTabSz="914400">
                        <a:defRPr b="0" sz="1800">
                          <a:solidFill>
                            <a:srgbClr val="000000"/>
                          </a:solidFill>
                        </a:defRPr>
                      </a:pPr>
                      <a:r>
                        <a:rPr sz="900">
                          <a:solidFill>
                            <a:srgbClr val="FFFFFF"/>
                          </a:solidFill>
                          <a:latin typeface="+mn-lt"/>
                          <a:ea typeface="+mn-ea"/>
                          <a:cs typeface="+mn-cs"/>
                          <a:sym typeface="Rockwell"/>
                        </a:rPr>
                        <a:t>Met or how it could be strengthened</a:t>
                      </a:r>
                    </a:p>
                  </a:txBody>
                  <a:tcPr marL="0" marR="0" marT="0" marB="0" anchor="t" anchorCtr="0" horzOverflow="overflow"/>
                </a:tc>
              </a:tr>
              <a:tr h="1234110">
                <a:tc>
                  <a:txBody>
                    <a:bodyPr/>
                    <a:lstStyle/>
                    <a:p>
                      <a:pPr algn="l" defTabSz="914400">
                        <a:defRPr b="0" sz="900">
                          <a:latin typeface="+mn-lt"/>
                          <a:ea typeface="+mn-ea"/>
                          <a:cs typeface="+mn-cs"/>
                          <a:sym typeface="Rockwell"/>
                        </a:defRPr>
                      </a:pPr>
                      <a:r>
                        <a:t> </a:t>
                      </a:r>
                      <a:endParaRPr sz="1100"/>
                    </a:p>
                    <a:p>
                      <a:pPr algn="l" defTabSz="914400">
                        <a:defRPr b="0" sz="1200">
                          <a:solidFill>
                            <a:srgbClr val="000000"/>
                          </a:solidFill>
                          <a:latin typeface="+mn-lt"/>
                          <a:ea typeface="+mn-ea"/>
                          <a:cs typeface="+mn-cs"/>
                          <a:sym typeface="Rockwell"/>
                        </a:defRPr>
                      </a:pPr>
                      <a:r>
                        <a:t>1.Sufficient detail for a reader to understand the value-based explanation of the author for their educational influence in their own learning, the learning of others and the learning of the social formations where they live and work (their living-educational-theory)?</a:t>
                      </a:r>
                    </a:p>
                    <a:p>
                      <a:pPr algn="l" defTabSz="914400">
                        <a:defRPr b="0" sz="1200">
                          <a:solidFill>
                            <a:srgbClr val="000000"/>
                          </a:solidFill>
                          <a:latin typeface="+mn-lt"/>
                          <a:ea typeface="+mn-ea"/>
                          <a:cs typeface="+mn-cs"/>
                          <a:sym typeface="Rockwell"/>
                        </a:defRPr>
                      </a:pPr>
                      <a:r>
                        <a:t> </a:t>
                      </a:r>
                    </a:p>
                  </a:txBody>
                  <a:tcPr marL="0" marR="0" marT="0" marB="0" anchor="t" anchorCtr="0" horzOverflow="overflow"/>
                </a:tc>
                <a:tc>
                  <a:txBody>
                    <a:bodyPr/>
                    <a:lstStyle/>
                    <a:p>
                      <a:pPr algn="l" defTabSz="914400">
                        <a:defRPr sz="1800"/>
                      </a:pPr>
                      <a:r>
                        <a:rPr sz="900">
                          <a:sym typeface="Rockwell"/>
                        </a:rPr>
                        <a:t> </a:t>
                      </a:r>
                    </a:p>
                  </a:txBody>
                  <a:tcPr marL="0" marR="0" marT="0" marB="0" anchor="t" anchorCtr="0" horzOverflow="overflow"/>
                </a:tc>
              </a:tr>
              <a:tr h="554151">
                <a:tc>
                  <a:txBody>
                    <a:bodyPr/>
                    <a:lstStyle/>
                    <a:p>
                      <a:pPr algn="l" defTabSz="914400">
                        <a:defRPr b="0" sz="900">
                          <a:latin typeface="+mn-lt"/>
                          <a:ea typeface="+mn-ea"/>
                          <a:cs typeface="+mn-cs"/>
                          <a:sym typeface="Rockwell"/>
                        </a:defRPr>
                      </a:pPr>
                      <a:r>
                        <a:t> </a:t>
                      </a:r>
                      <a:endParaRPr sz="1100"/>
                    </a:p>
                    <a:p>
                      <a:pPr algn="l" defTabSz="914400">
                        <a:defRPr b="0" sz="900">
                          <a:latin typeface="+mn-lt"/>
                          <a:ea typeface="+mn-ea"/>
                          <a:cs typeface="+mn-cs"/>
                          <a:sym typeface="Rockwell"/>
                        </a:defRPr>
                      </a:pPr>
                      <a:r>
                        <a:t>2. Is it potentially comprehensible to a wide audience? </a:t>
                      </a:r>
                      <a:endParaRPr sz="1100"/>
                    </a:p>
                    <a:p>
                      <a:pPr algn="l" defTabSz="914400">
                        <a:defRPr b="0" sz="900">
                          <a:latin typeface="+mn-lt"/>
                          <a:ea typeface="+mn-ea"/>
                          <a:cs typeface="+mn-cs"/>
                          <a:sym typeface="Rockwell"/>
                        </a:defRPr>
                      </a:pPr>
                      <a:r>
                        <a:t> </a:t>
                      </a:r>
                    </a:p>
                  </a:txBody>
                  <a:tcPr marL="0" marR="0" marT="0" marB="0" anchor="t" anchorCtr="0" horzOverflow="overflow"/>
                </a:tc>
                <a:tc>
                  <a:txBody>
                    <a:bodyPr/>
                    <a:lstStyle/>
                    <a:p>
                      <a:pPr algn="l" defTabSz="914400">
                        <a:defRPr sz="1800"/>
                      </a:pPr>
                      <a:r>
                        <a:rPr sz="900">
                          <a:sym typeface="Rockwell"/>
                        </a:rPr>
                        <a:t> </a:t>
                      </a:r>
                    </a:p>
                  </a:txBody>
                  <a:tcPr marL="0" marR="0" marT="0" marB="0" anchor="t" anchorCtr="0" horzOverflow="overflow"/>
                </a:tc>
              </a:tr>
              <a:tr h="584570">
                <a:tc>
                  <a:txBody>
                    <a:bodyPr/>
                    <a:lstStyle/>
                    <a:p>
                      <a:pPr algn="l" defTabSz="914400">
                        <a:defRPr b="0" sz="900">
                          <a:latin typeface="+mn-lt"/>
                          <a:ea typeface="+mn-ea"/>
                          <a:cs typeface="+mn-cs"/>
                          <a:sym typeface="Rockwell"/>
                        </a:defRPr>
                      </a:pPr>
                      <a:r>
                        <a:t> </a:t>
                      </a:r>
                      <a:endParaRPr sz="1100"/>
                    </a:p>
                    <a:p>
                      <a:pPr algn="l" defTabSz="914400">
                        <a:defRPr b="0" sz="900">
                          <a:latin typeface="+mn-lt"/>
                          <a:ea typeface="+mn-ea"/>
                          <a:cs typeface="+mn-cs"/>
                          <a:sym typeface="Rockwell"/>
                        </a:defRPr>
                      </a:pPr>
                      <a:r>
                        <a:t>3. Where context-specific language and jargon are used, are they clarified?</a:t>
                      </a:r>
                      <a:endParaRPr sz="1100"/>
                    </a:p>
                    <a:p>
                      <a:pPr algn="l" defTabSz="914400">
                        <a:defRPr b="0" sz="900">
                          <a:latin typeface="+mn-lt"/>
                          <a:ea typeface="+mn-ea"/>
                          <a:cs typeface="+mn-cs"/>
                          <a:sym typeface="Rockwell"/>
                        </a:defRPr>
                      </a:pPr>
                      <a:r>
                        <a:t> </a:t>
                      </a:r>
                    </a:p>
                  </a:txBody>
                  <a:tcPr marL="0" marR="0" marT="0" marB="0" anchor="t" anchorCtr="0" horzOverflow="overflow"/>
                </a:tc>
                <a:tc>
                  <a:txBody>
                    <a:bodyPr/>
                    <a:lstStyle/>
                    <a:p>
                      <a:pPr algn="l" defTabSz="914400">
                        <a:defRPr sz="1800"/>
                      </a:pPr>
                      <a:r>
                        <a:rPr sz="900">
                          <a:sym typeface="Rockwell"/>
                        </a:rPr>
                        <a:t> </a:t>
                      </a:r>
                    </a:p>
                  </a:txBody>
                  <a:tcPr marL="0" marR="0" marT="0" marB="0" anchor="t" anchorCtr="0" horzOverflow="overflow"/>
                </a:tc>
              </a:tr>
              <a:tr h="584570">
                <a:tc>
                  <a:txBody>
                    <a:bodyPr/>
                    <a:lstStyle/>
                    <a:p>
                      <a:pPr algn="l" defTabSz="914400">
                        <a:defRPr b="0" sz="900">
                          <a:latin typeface="+mn-lt"/>
                          <a:ea typeface="+mn-ea"/>
                          <a:cs typeface="+mn-cs"/>
                          <a:sym typeface="Rockwell"/>
                        </a:defRPr>
                      </a:pPr>
                      <a:r>
                        <a:t> </a:t>
                      </a:r>
                      <a:endParaRPr sz="1100"/>
                    </a:p>
                    <a:p>
                      <a:pPr algn="l" defTabSz="914400">
                        <a:defRPr b="0" sz="900">
                          <a:latin typeface="+mn-lt"/>
                          <a:ea typeface="+mn-ea"/>
                          <a:cs typeface="+mn-cs"/>
                          <a:sym typeface="Rockwell"/>
                        </a:defRPr>
                      </a:pPr>
                      <a:r>
                        <a:t>4. Is there sufficient evidence to support all the claims that are made?</a:t>
                      </a:r>
                      <a:endParaRPr sz="1100"/>
                    </a:p>
                    <a:p>
                      <a:pPr algn="l" defTabSz="914400">
                        <a:defRPr b="0" sz="900">
                          <a:latin typeface="+mn-lt"/>
                          <a:ea typeface="+mn-ea"/>
                          <a:cs typeface="+mn-cs"/>
                          <a:sym typeface="Rockwell"/>
                        </a:defRPr>
                      </a:pPr>
                      <a:r>
                        <a:t> </a:t>
                      </a:r>
                    </a:p>
                  </a:txBody>
                  <a:tcPr marL="0" marR="0" marT="0" marB="0" anchor="t" anchorCtr="0" horzOverflow="overflow"/>
                </a:tc>
                <a:tc>
                  <a:txBody>
                    <a:bodyPr/>
                    <a:lstStyle/>
                    <a:p>
                      <a:pPr algn="l" defTabSz="914400">
                        <a:defRPr sz="1800"/>
                      </a:pPr>
                      <a:r>
                        <a:rPr sz="900">
                          <a:sym typeface="Rockwell"/>
                        </a:rPr>
                        <a:t> </a:t>
                      </a:r>
                    </a:p>
                  </a:txBody>
                  <a:tcPr marL="0" marR="0" marT="0" marB="0" anchor="t" anchorCtr="0" horzOverflow="overflow"/>
                </a:tc>
              </a:tr>
              <a:tr h="584570">
                <a:tc>
                  <a:txBody>
                    <a:bodyPr/>
                    <a:lstStyle/>
                    <a:p>
                      <a:pPr algn="l" defTabSz="914400">
                        <a:defRPr b="0" sz="900">
                          <a:latin typeface="+mn-lt"/>
                          <a:ea typeface="+mn-ea"/>
                          <a:cs typeface="+mn-cs"/>
                          <a:sym typeface="Rockwell"/>
                        </a:defRPr>
                      </a:pPr>
                      <a:r>
                        <a:t> </a:t>
                      </a:r>
                      <a:endParaRPr sz="1100"/>
                    </a:p>
                    <a:p>
                      <a:pPr algn="l" defTabSz="914400">
                        <a:defRPr b="0" sz="900">
                          <a:latin typeface="+mn-lt"/>
                          <a:ea typeface="+mn-ea"/>
                          <a:cs typeface="+mn-cs"/>
                          <a:sym typeface="Rockwell"/>
                        </a:defRPr>
                      </a:pPr>
                      <a:r>
                        <a:t>5. Are there sufficient details of how the author has validated their claims?</a:t>
                      </a:r>
                      <a:endParaRPr sz="1100"/>
                    </a:p>
                    <a:p>
                      <a:pPr algn="l" defTabSz="914400">
                        <a:defRPr b="0" sz="900">
                          <a:latin typeface="+mn-lt"/>
                          <a:ea typeface="+mn-ea"/>
                          <a:cs typeface="+mn-cs"/>
                          <a:sym typeface="Rockwell"/>
                        </a:defRPr>
                      </a:pPr>
                      <a:r>
                        <a:t> </a:t>
                      </a:r>
                    </a:p>
                  </a:txBody>
                  <a:tcPr marL="0" marR="0" marT="0" marB="0" anchor="t" anchorCtr="0" horzOverflow="overflow"/>
                </a:tc>
                <a:tc>
                  <a:txBody>
                    <a:bodyPr/>
                    <a:lstStyle/>
                    <a:p>
                      <a:pPr algn="l" defTabSz="914400">
                        <a:defRPr sz="1800"/>
                      </a:pPr>
                      <a:r>
                        <a:rPr sz="900">
                          <a:sym typeface="Rockwell"/>
                        </a:rPr>
                        <a:t> </a:t>
                      </a:r>
                    </a:p>
                  </a:txBody>
                  <a:tcPr marL="0" marR="0" marT="0" marB="0" anchor="t" anchorCtr="0" horzOverflow="overflow"/>
                </a:tc>
              </a:tr>
              <a:tr h="548493">
                <a:tc>
                  <a:txBody>
                    <a:bodyPr/>
                    <a:lstStyle/>
                    <a:p>
                      <a:pPr algn="l" defTabSz="914400">
                        <a:defRPr b="0" sz="900">
                          <a:latin typeface="+mn-lt"/>
                          <a:ea typeface="+mn-ea"/>
                          <a:cs typeface="+mn-cs"/>
                          <a:sym typeface="Rockwell"/>
                        </a:defRPr>
                      </a:pPr>
                      <a:r>
                        <a:t> </a:t>
                      </a:r>
                      <a:endParaRPr sz="1100"/>
                    </a:p>
                    <a:p>
                      <a:pPr algn="l" defTabSz="914400">
                        <a:defRPr b="0" sz="900">
                          <a:latin typeface="+mn-lt"/>
                          <a:ea typeface="+mn-ea"/>
                          <a:cs typeface="+mn-cs"/>
                          <a:sym typeface="Rockwell"/>
                        </a:defRPr>
                      </a:pPr>
                      <a:r>
                        <a:t>6. Is the normative background of the author and their work clear? </a:t>
                      </a:r>
                      <a:endParaRPr sz="1100"/>
                    </a:p>
                    <a:p>
                      <a:pPr algn="l" defTabSz="914400">
                        <a:defRPr b="0" sz="900">
                          <a:latin typeface="+mn-lt"/>
                          <a:ea typeface="+mn-ea"/>
                          <a:cs typeface="+mn-cs"/>
                          <a:sym typeface="Rockwell"/>
                        </a:defRPr>
                      </a:pPr>
                      <a:r>
                        <a:t> </a:t>
                      </a:r>
                    </a:p>
                  </a:txBody>
                  <a:tcPr marL="0" marR="0" marT="0" marB="0" anchor="t" anchorCtr="0" horzOverflow="overflow"/>
                </a:tc>
                <a:tc>
                  <a:txBody>
                    <a:bodyPr/>
                    <a:lstStyle/>
                    <a:p>
                      <a:pPr algn="l" defTabSz="914400">
                        <a:defRPr sz="1800"/>
                      </a:pPr>
                      <a:r>
                        <a:rPr sz="900">
                          <a:sym typeface="Rockwell"/>
                        </a:rPr>
                        <a:t> </a:t>
                      </a:r>
                    </a:p>
                  </a:txBody>
                  <a:tcPr marL="0" marR="0" marT="0" marB="0" anchor="t" anchorCtr="0" horzOverflow="overflow"/>
                </a:tc>
              </a:tr>
            </a:tbl>
          </a:graphicData>
        </a:graphic>
      </p:graphicFrame>
      <p:pic>
        <p:nvPicPr>
          <p:cNvPr id="217" name="Picture 2" descr="Picture 2"/>
          <p:cNvPicPr>
            <a:picLocks noChangeAspect="1"/>
          </p:cNvPicPr>
          <p:nvPr/>
        </p:nvPicPr>
        <p:blipFill>
          <a:blip r:embed="rId2">
            <a:extLst/>
          </a:blip>
          <a:srcRect l="0" t="0" r="0" b="80977"/>
          <a:stretch>
            <a:fillRect/>
          </a:stretch>
        </p:blipFill>
        <p:spPr>
          <a:xfrm>
            <a:off x="845388" y="327804"/>
            <a:ext cx="8462515" cy="1276710"/>
          </a:xfrm>
          <a:prstGeom prst="rect">
            <a:avLst/>
          </a:prstGeom>
          <a:ln w="12700">
            <a:miter lim="400000"/>
          </a:ln>
        </p:spPr>
      </p:pic>
      <p:graphicFrame>
        <p:nvGraphicFramePr>
          <p:cNvPr id="218" name="Table 3"/>
          <p:cNvGraphicFramePr/>
          <p:nvPr/>
        </p:nvGraphicFramePr>
        <p:xfrm>
          <a:off x="5976920" y="1759785"/>
          <a:ext cx="5395572" cy="3640351"/>
        </p:xfrm>
        <a:graphic xmlns:a="http://schemas.openxmlformats.org/drawingml/2006/main">
          <a:graphicData uri="http://schemas.openxmlformats.org/drawingml/2006/table">
            <a:tbl>
              <a:tblPr firstCol="1" firstRow="1" lastCol="0" lastRow="0" bandCol="0" bandRow="1" rtl="0">
                <a:tableStyleId>{4C3C2611-4C71-4FC5-86AE-919BDF0F9419}</a:tableStyleId>
              </a:tblPr>
              <a:tblGrid>
                <a:gridCol w="2942348"/>
                <a:gridCol w="2453223"/>
              </a:tblGrid>
              <a:tr h="854016">
                <a:tc>
                  <a:txBody>
                    <a:bodyPr/>
                    <a:lstStyle/>
                    <a:p>
                      <a:pPr algn="l" defTabSz="914400">
                        <a:defRPr b="0" sz="1000">
                          <a:latin typeface="+mn-lt"/>
                          <a:ea typeface="+mn-ea"/>
                          <a:cs typeface="+mn-cs"/>
                          <a:sym typeface="Rockwell"/>
                        </a:defRPr>
                      </a:pPr>
                      <a:r>
                        <a:t> </a:t>
                      </a:r>
                      <a:endParaRPr sz="1200"/>
                    </a:p>
                    <a:p>
                      <a:pPr algn="l" defTabSz="914400">
                        <a:defRPr b="0" sz="1000">
                          <a:latin typeface="+mn-lt"/>
                          <a:ea typeface="+mn-ea"/>
                          <a:cs typeface="+mn-cs"/>
                          <a:sym typeface="Rockwell"/>
                        </a:defRPr>
                      </a:pPr>
                      <a:r>
                        <a:t>7. Is there sufficient detail for the reader to know enough about the author to understand their account?</a:t>
                      </a:r>
                      <a:endParaRPr sz="1200"/>
                    </a:p>
                    <a:p>
                      <a:pPr algn="l" defTabSz="914400">
                        <a:defRPr b="0" sz="1000">
                          <a:latin typeface="+mn-lt"/>
                          <a:ea typeface="+mn-ea"/>
                          <a:cs typeface="+mn-cs"/>
                          <a:sym typeface="Rockwell"/>
                        </a:defRPr>
                      </a:pPr>
                      <a:r>
                        <a:t> </a:t>
                      </a:r>
                    </a:p>
                  </a:txBody>
                  <a:tcPr marL="0" marR="0" marT="0" marB="0" anchor="t" anchorCtr="0" horzOverflow="overflow"/>
                </a:tc>
                <a:tc>
                  <a:txBody>
                    <a:bodyPr/>
                    <a:lstStyle/>
                    <a:p>
                      <a:pPr algn="l" defTabSz="914400">
                        <a:defRPr b="0" sz="1800">
                          <a:solidFill>
                            <a:srgbClr val="000000"/>
                          </a:solidFill>
                        </a:defRPr>
                      </a:pPr>
                      <a:r>
                        <a:rPr sz="1000">
                          <a:solidFill>
                            <a:srgbClr val="FFFFFF"/>
                          </a:solidFill>
                          <a:latin typeface="+mn-lt"/>
                          <a:ea typeface="+mn-ea"/>
                          <a:cs typeface="+mn-cs"/>
                          <a:sym typeface="Rockwell"/>
                        </a:rPr>
                        <a:t> </a:t>
                      </a:r>
                    </a:p>
                  </a:txBody>
                  <a:tcPr marL="0" marR="0" marT="0" marB="0" anchor="t" anchorCtr="0" horzOverflow="overflow"/>
                </a:tc>
              </a:tr>
              <a:tr h="819509">
                <a:tc>
                  <a:txBody>
                    <a:bodyPr/>
                    <a:lstStyle/>
                    <a:p>
                      <a:pPr algn="l" defTabSz="914400">
                        <a:defRPr b="0" sz="1000">
                          <a:latin typeface="+mn-lt"/>
                          <a:ea typeface="+mn-ea"/>
                          <a:cs typeface="+mn-cs"/>
                          <a:sym typeface="Rockwell"/>
                        </a:defRPr>
                      </a:pPr>
                      <a:r>
                        <a:t> </a:t>
                      </a:r>
                      <a:endParaRPr sz="1200"/>
                    </a:p>
                    <a:p>
                      <a:pPr algn="l" defTabSz="914400">
                        <a:defRPr b="0" sz="1000">
                          <a:latin typeface="+mn-lt"/>
                          <a:ea typeface="+mn-ea"/>
                          <a:cs typeface="+mn-cs"/>
                          <a:sym typeface="Rockwell"/>
                        </a:defRPr>
                      </a:pPr>
                      <a:r>
                        <a:t>8.  Are the author's' explanatory principles and living standards of judgment clear in this paper?</a:t>
                      </a:r>
                      <a:endParaRPr sz="1200"/>
                    </a:p>
                    <a:p>
                      <a:pPr algn="l" defTabSz="914400">
                        <a:defRPr b="0" sz="1000">
                          <a:latin typeface="+mn-lt"/>
                          <a:ea typeface="+mn-ea"/>
                          <a:cs typeface="+mn-cs"/>
                          <a:sym typeface="Rockwell"/>
                        </a:defRPr>
                      </a:pPr>
                      <a:r>
                        <a:t> </a:t>
                      </a:r>
                    </a:p>
                  </a:txBody>
                  <a:tcPr marL="0" marR="0" marT="0" marB="0" anchor="t" anchorCtr="0" horzOverflow="overflow"/>
                </a:tc>
                <a:tc>
                  <a:txBody>
                    <a:bodyPr/>
                    <a:lstStyle/>
                    <a:p>
                      <a:pPr algn="l" defTabSz="914400">
                        <a:defRPr sz="1800"/>
                      </a:pPr>
                      <a:r>
                        <a:rPr sz="1000">
                          <a:sym typeface="Rockwell"/>
                        </a:rPr>
                        <a:t> </a:t>
                      </a:r>
                    </a:p>
                  </a:txBody>
                  <a:tcPr marL="0" marR="0" marT="0" marB="0" anchor="t" anchorCtr="0" horzOverflow="overflow"/>
                </a:tc>
              </a:tr>
              <a:tr h="983411">
                <a:tc>
                  <a:txBody>
                    <a:bodyPr/>
                    <a:lstStyle/>
                    <a:p>
                      <a:pPr algn="l" defTabSz="914400">
                        <a:defRPr b="0" sz="1000">
                          <a:latin typeface="+mn-lt"/>
                          <a:ea typeface="+mn-ea"/>
                          <a:cs typeface="+mn-cs"/>
                          <a:sym typeface="Rockwell"/>
                        </a:defRPr>
                      </a:pPr>
                      <a:r>
                        <a:t> </a:t>
                      </a:r>
                      <a:endParaRPr sz="1200"/>
                    </a:p>
                    <a:p>
                      <a:pPr algn="l" defTabSz="914400">
                        <a:defRPr b="0" sz="1000">
                          <a:latin typeface="+mn-lt"/>
                          <a:ea typeface="+mn-ea"/>
                          <a:cs typeface="+mn-cs"/>
                          <a:sym typeface="Rockwell"/>
                        </a:defRPr>
                      </a:pPr>
                      <a:r>
                        <a:t>9. Has a reasonable and well-reasoned argument been made and has the author critically and creatively engaged the literature?</a:t>
                      </a:r>
                      <a:endParaRPr sz="1200"/>
                    </a:p>
                    <a:p>
                      <a:pPr algn="l" defTabSz="914400">
                        <a:defRPr b="0" sz="1000">
                          <a:latin typeface="+mn-lt"/>
                          <a:ea typeface="+mn-ea"/>
                          <a:cs typeface="+mn-cs"/>
                          <a:sym typeface="Rockwell"/>
                        </a:defRPr>
                      </a:pPr>
                      <a:r>
                        <a:t> </a:t>
                      </a:r>
                    </a:p>
                  </a:txBody>
                  <a:tcPr marL="0" marR="0" marT="0" marB="0" anchor="t" anchorCtr="0" horzOverflow="overflow"/>
                </a:tc>
                <a:tc>
                  <a:txBody>
                    <a:bodyPr/>
                    <a:lstStyle/>
                    <a:p>
                      <a:pPr algn="l" defTabSz="914400">
                        <a:defRPr sz="1800"/>
                      </a:pPr>
                      <a:r>
                        <a:rPr sz="1000">
                          <a:sym typeface="Rockwell"/>
                        </a:rPr>
                        <a:t> </a:t>
                      </a:r>
                    </a:p>
                  </a:txBody>
                  <a:tcPr marL="0" marR="0" marT="0" marB="0" anchor="t" anchorCtr="0" horzOverflow="overflow"/>
                </a:tc>
              </a:tr>
              <a:tr h="983411">
                <a:tc>
                  <a:txBody>
                    <a:bodyPr/>
                    <a:lstStyle/>
                    <a:p>
                      <a:pPr algn="l" defTabSz="914400">
                        <a:defRPr b="0" sz="1000">
                          <a:latin typeface="+mn-lt"/>
                          <a:ea typeface="+mn-ea"/>
                          <a:cs typeface="+mn-cs"/>
                          <a:sym typeface="Rockwell"/>
                        </a:defRPr>
                      </a:pPr>
                      <a:r>
                        <a:t> </a:t>
                      </a:r>
                      <a:endParaRPr sz="1200"/>
                    </a:p>
                    <a:p>
                      <a:pPr algn="l" defTabSz="914400">
                        <a:defRPr b="0" sz="1000">
                          <a:latin typeface="+mn-lt"/>
                          <a:ea typeface="+mn-ea"/>
                          <a:cs typeface="+mn-cs"/>
                          <a:sym typeface="Rockwell"/>
                        </a:defRPr>
                      </a:pPr>
                      <a:r>
                        <a:t>10. Ethical approval, copyright and permissions for all images, videos, artwork etc., full referencing in Harvard format, within 6,000- 12,000 word limit, 230 word abstract, 5 key, author details etc.</a:t>
                      </a:r>
                    </a:p>
                  </a:txBody>
                  <a:tcPr marL="0" marR="0" marT="0" marB="0" anchor="t" anchorCtr="0" horzOverflow="overflow"/>
                </a:tc>
                <a:tc>
                  <a:txBody>
                    <a:bodyPr/>
                    <a:lstStyle/>
                    <a:p>
                      <a:pPr algn="l" defTabSz="914400">
                        <a:defRPr sz="1800"/>
                      </a:pPr>
                      <a:r>
                        <a:rPr sz="1000">
                          <a:sym typeface="Rockwell"/>
                        </a:rPr>
                        <a:t> </a:t>
                      </a:r>
                    </a:p>
                  </a:txBody>
                  <a:tcPr marL="0" marR="0" marT="0" marB="0" anchor="t" anchorCtr="0" horzOverflow="overflow"/>
                </a:tc>
              </a:tr>
            </a:tbl>
          </a:graphicData>
        </a:graphic>
      </p:graphicFrame>
      <p:sp>
        <p:nvSpPr>
          <p:cNvPr id="219" name="Right Arrow 4"/>
          <p:cNvSpPr/>
          <p:nvPr/>
        </p:nvSpPr>
        <p:spPr>
          <a:xfrm rot="10800000">
            <a:off x="3424687" y="2303253"/>
            <a:ext cx="978410" cy="484634"/>
          </a:xfrm>
          <a:prstGeom prst="rightArrow">
            <a:avLst>
              <a:gd name="adj1" fmla="val 50000"/>
              <a:gd name="adj2" fmla="val 50000"/>
            </a:avLst>
          </a:prstGeom>
          <a:solidFill>
            <a:srgbClr val="000000"/>
          </a:solidFill>
          <a:ln w="12700">
            <a:solidFill>
              <a:srgbClr val="9A3511"/>
            </a:solidFill>
          </a:ln>
        </p:spPr>
        <p:txBody>
          <a:bodyPr lIns="45718" tIns="45718" rIns="45718" bIns="45718" anchor="ctr"/>
          <a:lstStyle/>
          <a:p>
            <a:pPr algn="ctr">
              <a:defRPr>
                <a:solidFill>
                  <a:srgbClr val="FFFFFF"/>
                </a:solidFill>
                <a:latin typeface="+mn-lt"/>
                <a:ea typeface="+mn-ea"/>
                <a:cs typeface="+mn-cs"/>
                <a:sym typeface="Rockwell"/>
              </a:defRPr>
            </a:pPr>
          </a:p>
        </p:txBody>
      </p:sp>
    </p:spTree>
  </p:cSld>
  <p:clrMapOvr>
    <a:masterClrMapping/>
  </p:clrMapOvr>
  <p:transition xmlns:p14="http://schemas.microsoft.com/office/powerpoint/2010/main" spd="med" advClick="1"/>
</p:sld>
</file>

<file path=ppt/slides/slide19.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21" name="Rectangle 1"/>
          <p:cNvSpPr txBox="1"/>
          <p:nvPr/>
        </p:nvSpPr>
        <p:spPr>
          <a:xfrm>
            <a:off x="1505371" y="654659"/>
            <a:ext cx="7528281" cy="1501139"/>
          </a:xfrm>
          <a:prstGeom prst="rect">
            <a:avLst/>
          </a:prstGeom>
          <a:ln w="12700">
            <a:miter lim="400000"/>
          </a:ln>
          <a:extLst>
            <a:ext uri="{C572A759-6A51-4108-AA02-DFA0A04FC94B}">
              <ma14:wrappingTextBoxFlag xmlns:ma14="http://schemas.microsoft.com/office/mac/drawingml/2011/main" val="1"/>
            </a:ext>
          </a:extLst>
        </p:spPr>
        <p:txBody>
          <a:bodyPr wrap="none" lIns="45718" tIns="45718" rIns="45718" bIns="45718">
            <a:spAutoFit/>
          </a:bodyPr>
          <a:lstStyle/>
          <a:p>
            <a:pPr>
              <a:defRPr sz="3200">
                <a:solidFill>
                  <a:srgbClr val="FF0000"/>
                </a:solidFill>
                <a:latin typeface="Cambria"/>
                <a:ea typeface="Cambria"/>
                <a:cs typeface="Cambria"/>
                <a:sym typeface="Cambria"/>
              </a:defRPr>
            </a:pPr>
            <a:r>
              <a:t>LET is not an isolated methodology …….</a:t>
            </a:r>
          </a:p>
          <a:p>
            <a:pPr>
              <a:defRPr sz="3200">
                <a:latin typeface="Cambria"/>
                <a:ea typeface="Cambria"/>
                <a:cs typeface="Cambria"/>
                <a:sym typeface="Cambria"/>
              </a:defRPr>
            </a:pPr>
            <a:r>
              <a:t>engagement with both traditional theories </a:t>
            </a:r>
          </a:p>
          <a:p>
            <a:pPr>
              <a:defRPr sz="3200">
                <a:latin typeface="Cambria"/>
                <a:ea typeface="Cambria"/>
                <a:cs typeface="Cambria"/>
                <a:sym typeface="Cambria"/>
              </a:defRPr>
            </a:pPr>
            <a:r>
              <a:t>and living-theories </a:t>
            </a:r>
          </a:p>
        </p:txBody>
      </p:sp>
      <p:sp>
        <p:nvSpPr>
          <p:cNvPr id="222" name="Rectangle 2"/>
          <p:cNvSpPr txBox="1"/>
          <p:nvPr/>
        </p:nvSpPr>
        <p:spPr>
          <a:xfrm>
            <a:off x="3093719" y="2828837"/>
            <a:ext cx="6004562" cy="3139439"/>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p>
            <a:pPr>
              <a:defRPr b="1" sz="2800">
                <a:latin typeface="Cambria"/>
                <a:ea typeface="Cambria"/>
                <a:cs typeface="Cambria"/>
                <a:sym typeface="Cambria"/>
              </a:defRPr>
            </a:pPr>
            <a:r>
              <a:t>To strengthen a living-theory thesis … </a:t>
            </a:r>
            <a:r>
              <a:rPr b="0"/>
              <a:t>it is wise to show how an individual living-theory can be understood as </a:t>
            </a:r>
            <a:r>
              <a:rPr b="0" i="1" sz="4000"/>
              <a:t>making a contribution to a global social movement and an ecology of knowledges!</a:t>
            </a:r>
          </a:p>
        </p:txBody>
      </p:sp>
    </p:spTree>
  </p:cSld>
  <p:clrMapOvr>
    <a:masterClrMapping/>
  </p:clrMapOvr>
  <p:transition xmlns:p14="http://schemas.microsoft.com/office/powerpoint/2010/main" spd="med" advClick="1"/>
</p:sld>
</file>

<file path=ppt/slides/slide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18" name="Title 1"/>
          <p:cNvSpPr txBox="1"/>
          <p:nvPr>
            <p:ph type="title"/>
          </p:nvPr>
        </p:nvSpPr>
        <p:spPr>
          <a:xfrm>
            <a:off x="1069847" y="484630"/>
            <a:ext cx="10058401" cy="1609347"/>
          </a:xfrm>
          <a:prstGeom prst="rect">
            <a:avLst/>
          </a:prstGeom>
        </p:spPr>
        <p:txBody>
          <a:bodyPr/>
          <a:lstStyle>
            <a:lvl1pPr>
              <a:spcBef>
                <a:spcPts val="1200"/>
              </a:spcBef>
              <a:defRPr b="1" cap="none" sz="2000">
                <a:solidFill>
                  <a:srgbClr val="FF0000"/>
                </a:solidFill>
                <a:latin typeface="Calibri"/>
                <a:ea typeface="Calibri"/>
                <a:cs typeface="Calibri"/>
                <a:sym typeface="Calibri"/>
              </a:defRPr>
            </a:lvl1pPr>
          </a:lstStyle>
          <a:p>
            <a:pPr/>
            <a:r>
              <a:t>Six key activities in this workshop: -</a:t>
            </a:r>
          </a:p>
        </p:txBody>
      </p:sp>
      <p:sp>
        <p:nvSpPr>
          <p:cNvPr id="119" name="Content Placeholder 2"/>
          <p:cNvSpPr txBox="1"/>
          <p:nvPr>
            <p:ph type="body" idx="1"/>
          </p:nvPr>
        </p:nvSpPr>
        <p:spPr>
          <a:xfrm>
            <a:off x="559903" y="1657236"/>
            <a:ext cx="10814182" cy="5159832"/>
          </a:xfrm>
          <a:prstGeom prst="rect">
            <a:avLst/>
          </a:prstGeom>
        </p:spPr>
        <p:txBody>
          <a:bodyPr/>
          <a:lstStyle/>
          <a:p>
            <a:pPr marL="179222" indent="-179222" defTabSz="896111">
              <a:spcBef>
                <a:spcPts val="1100"/>
              </a:spcBef>
              <a:buFont typeface="Arial"/>
              <a:buChar char="•"/>
              <a:defRPr sz="2700">
                <a:latin typeface="Arial Unicode MS"/>
                <a:ea typeface="Arial Unicode MS"/>
                <a:cs typeface="Arial Unicode MS"/>
                <a:sym typeface="Arial Unicode MS"/>
              </a:defRPr>
            </a:pPr>
            <a:r>
              <a:t>Your research projects</a:t>
            </a:r>
          </a:p>
          <a:p>
            <a:pPr marL="179222" indent="-179222" defTabSz="896111">
              <a:spcBef>
                <a:spcPts val="1100"/>
              </a:spcBef>
              <a:buFont typeface="Arial"/>
              <a:buChar char="•"/>
              <a:defRPr sz="2700">
                <a:latin typeface="Arial Unicode MS"/>
                <a:ea typeface="Arial Unicode MS"/>
                <a:cs typeface="Arial Unicode MS"/>
                <a:sym typeface="Arial Unicode MS"/>
              </a:defRPr>
            </a:pPr>
            <a:r>
              <a:t> Initial discussion: ‘who cares about a researchers’ values and beliefs?’ </a:t>
            </a:r>
          </a:p>
          <a:p>
            <a:pPr marL="179222" indent="-179222" defTabSz="896111">
              <a:spcBef>
                <a:spcPts val="1100"/>
              </a:spcBef>
              <a:buFont typeface="Arial"/>
              <a:buChar char="•"/>
              <a:defRPr sz="2700">
                <a:latin typeface="Arial Unicode MS"/>
                <a:ea typeface="Arial Unicode MS"/>
                <a:cs typeface="Arial Unicode MS"/>
                <a:sym typeface="Arial Unicode MS"/>
              </a:defRPr>
            </a:pPr>
            <a:r>
              <a:t>Y</a:t>
            </a:r>
            <a:r>
              <a:t>our values and beliefs! </a:t>
            </a:r>
          </a:p>
          <a:p>
            <a:pPr marL="179222" indent="-179222" defTabSz="896111">
              <a:spcBef>
                <a:spcPts val="1100"/>
              </a:spcBef>
              <a:buFont typeface="Arial"/>
              <a:buChar char="•"/>
              <a:defRPr sz="2700">
                <a:latin typeface="Arial Unicode MS"/>
                <a:ea typeface="Arial Unicode MS"/>
                <a:cs typeface="Arial Unicode MS"/>
                <a:sym typeface="Arial Unicode MS"/>
              </a:defRPr>
            </a:pPr>
            <a:r>
              <a:t>living educational theories: a diverse range of examples from the literature</a:t>
            </a:r>
            <a:r>
              <a:t> …</a:t>
            </a:r>
          </a:p>
          <a:p>
            <a:pPr marL="179222" indent="-179222" defTabSz="896111">
              <a:spcBef>
                <a:spcPts val="1100"/>
              </a:spcBef>
              <a:buFont typeface="Arial"/>
              <a:buChar char="•"/>
              <a:defRPr sz="2700">
                <a:latin typeface="Arial Unicode MS"/>
                <a:ea typeface="Arial Unicode MS"/>
                <a:cs typeface="Arial Unicode MS"/>
                <a:sym typeface="Arial Unicode MS"/>
              </a:defRPr>
            </a:pPr>
            <a:r>
              <a:t>T</a:t>
            </a:r>
            <a:r>
              <a:t>owards a draft of your living research paper </a:t>
            </a:r>
          </a:p>
          <a:p>
            <a:pPr marL="179222" indent="-179222" defTabSz="896111">
              <a:spcBef>
                <a:spcPts val="1100"/>
              </a:spcBef>
              <a:buFont typeface="Arial"/>
              <a:buChar char="•"/>
              <a:defRPr sz="2700">
                <a:latin typeface="Arial Unicode MS"/>
                <a:ea typeface="Arial Unicode MS"/>
                <a:cs typeface="Arial Unicode MS"/>
                <a:sym typeface="Arial Unicode MS"/>
              </a:defRPr>
            </a:pPr>
            <a:r>
              <a:t>A</a:t>
            </a:r>
            <a:r>
              <a:t> plenary round up.</a:t>
            </a:r>
          </a:p>
        </p:txBody>
      </p:sp>
    </p:spTree>
  </p:cSld>
  <p:clrMapOvr>
    <a:masterClrMapping/>
  </p:clrMapOvr>
  <p:transition xmlns:p14="http://schemas.microsoft.com/office/powerpoint/2010/main" spd="med" advClick="1"/>
</p:sld>
</file>

<file path=ppt/slides/slide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21" name="Title 1"/>
          <p:cNvSpPr txBox="1"/>
          <p:nvPr>
            <p:ph type="title"/>
          </p:nvPr>
        </p:nvSpPr>
        <p:spPr>
          <a:xfrm>
            <a:off x="1069847" y="484630"/>
            <a:ext cx="10058401" cy="1609347"/>
          </a:xfrm>
          <a:prstGeom prst="rect">
            <a:avLst/>
          </a:prstGeom>
        </p:spPr>
        <p:txBody>
          <a:bodyPr/>
          <a:lstStyle>
            <a:lvl1pPr defTabSz="786384">
              <a:defRPr sz="4644"/>
            </a:lvl1pPr>
          </a:lstStyle>
          <a:p>
            <a:pPr/>
            <a:r>
              <a:t>Please open a new word document OR PIECE OF PAPER</a:t>
            </a:r>
          </a:p>
        </p:txBody>
      </p:sp>
      <p:sp>
        <p:nvSpPr>
          <p:cNvPr id="122" name="Content Placeholder 2"/>
          <p:cNvSpPr txBox="1"/>
          <p:nvPr>
            <p:ph type="body" idx="1"/>
          </p:nvPr>
        </p:nvSpPr>
        <p:spPr>
          <a:xfrm>
            <a:off x="1069847" y="2121406"/>
            <a:ext cx="10058401" cy="4050794"/>
          </a:xfrm>
          <a:prstGeom prst="rect">
            <a:avLst/>
          </a:prstGeom>
          <a:solidFill>
            <a:srgbClr val="FFFFCC"/>
          </a:solidFill>
        </p:spPr>
        <p:txBody>
          <a:bodyPr/>
          <a:lstStyle/>
          <a:p>
            <a:pPr marL="0" indent="0" algn="ctr">
              <a:buSzTx/>
              <a:buNone/>
              <a:defRPr sz="4400"/>
            </a:pPr>
            <a:r>
              <a:t>Bullet points</a:t>
            </a:r>
          </a:p>
          <a:p>
            <a:pPr marL="0" indent="0" algn="ctr">
              <a:buSzTx/>
              <a:buNone/>
              <a:defRPr sz="4400"/>
            </a:pPr>
          </a:p>
          <a:p>
            <a:pPr marL="0" indent="0" algn="ctr">
              <a:buSzTx/>
              <a:buNone/>
              <a:defRPr sz="4400"/>
            </a:pPr>
            <a:r>
              <a:t>Research title</a:t>
            </a:r>
          </a:p>
          <a:p>
            <a:pPr marL="0" indent="0" algn="ctr">
              <a:buSzTx/>
              <a:buNone/>
              <a:defRPr sz="4400"/>
            </a:pPr>
            <a:r>
              <a:t>Research question(s)</a:t>
            </a:r>
          </a:p>
        </p:txBody>
      </p:sp>
    </p:spTree>
  </p:cSld>
  <p:clrMapOvr>
    <a:masterClrMapping/>
  </p:clrMapOvr>
  <p:transition xmlns:p14="http://schemas.microsoft.com/office/powerpoint/2010/main" spd="med" advClick="1"/>
</p:sld>
</file>

<file path=ppt/slides/slide4.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grpSp>
        <p:nvGrpSpPr>
          <p:cNvPr id="126" name="Line Callout 2 10"/>
          <p:cNvGrpSpPr/>
          <p:nvPr/>
        </p:nvGrpSpPr>
        <p:grpSpPr>
          <a:xfrm>
            <a:off x="1594058" y="3785305"/>
            <a:ext cx="2243590" cy="2683006"/>
            <a:chOff x="-1" y="0"/>
            <a:chExt cx="2243588" cy="2683005"/>
          </a:xfrm>
        </p:grpSpPr>
        <p:sp>
          <p:nvSpPr>
            <p:cNvPr id="124" name="Rectangle"/>
            <p:cNvSpPr/>
            <p:nvPr/>
          </p:nvSpPr>
          <p:spPr>
            <a:xfrm rot="10800000">
              <a:off x="-2" y="1655576"/>
              <a:ext cx="1923072" cy="1027429"/>
            </a:xfrm>
            <a:prstGeom prst="rect">
              <a:avLst/>
            </a:prstGeom>
            <a:solidFill>
              <a:srgbClr val="FF3300"/>
            </a:solidFill>
            <a:ln w="12700" cap="flat">
              <a:solidFill>
                <a:srgbClr val="FF0000"/>
              </a:solidFill>
              <a:prstDash val="solid"/>
              <a:round/>
            </a:ln>
            <a:effectLst/>
          </p:spPr>
          <p:txBody>
            <a:bodyPr wrap="square" lIns="45718" tIns="45718" rIns="45718" bIns="45718" numCol="1" anchor="ctr">
              <a:noAutofit/>
            </a:bodyPr>
            <a:lstStyle/>
            <a:p>
              <a:pPr algn="ctr">
                <a:defRPr>
                  <a:latin typeface="+mn-lt"/>
                  <a:ea typeface="+mn-ea"/>
                  <a:cs typeface="+mn-cs"/>
                  <a:sym typeface="Rockwell"/>
                </a:defRPr>
              </a:pPr>
            </a:p>
          </p:txBody>
        </p:sp>
        <p:sp>
          <p:nvSpPr>
            <p:cNvPr id="125" name="Line"/>
            <p:cNvSpPr/>
            <p:nvPr/>
          </p:nvSpPr>
          <p:spPr>
            <a:xfrm rot="10800000">
              <a:off x="1538453" y="-1"/>
              <a:ext cx="705135" cy="2490363"/>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9819" y="82"/>
                  </a:moveTo>
                  <a:lnTo>
                    <a:pt x="0" y="0"/>
                  </a:lnTo>
                  <a:lnTo>
                    <a:pt x="21600" y="21600"/>
                  </a:lnTo>
                </a:path>
              </a:pathLst>
            </a:custGeom>
            <a:noFill/>
            <a:ln w="12700" cap="flat">
              <a:solidFill>
                <a:srgbClr val="FF0000"/>
              </a:solidFill>
              <a:prstDash val="solid"/>
              <a:round/>
            </a:ln>
            <a:effectLst/>
          </p:spPr>
          <p:txBody>
            <a:bodyPr wrap="square" lIns="45718" tIns="45718" rIns="45718" bIns="45718" numCol="1" anchor="ctr">
              <a:noAutofit/>
            </a:bodyPr>
            <a:lstStyle/>
            <a:p>
              <a:pPr algn="ctr">
                <a:defRPr>
                  <a:latin typeface="+mn-lt"/>
                  <a:ea typeface="+mn-ea"/>
                  <a:cs typeface="+mn-cs"/>
                  <a:sym typeface="Rockwell"/>
                </a:defRPr>
              </a:pPr>
            </a:p>
          </p:txBody>
        </p:sp>
      </p:grpSp>
      <p:grpSp>
        <p:nvGrpSpPr>
          <p:cNvPr id="129" name="Line Callout 3 8"/>
          <p:cNvGrpSpPr/>
          <p:nvPr/>
        </p:nvGrpSpPr>
        <p:grpSpPr>
          <a:xfrm>
            <a:off x="132761" y="3793033"/>
            <a:ext cx="2021266" cy="1473034"/>
            <a:chOff x="0" y="0"/>
            <a:chExt cx="2021266" cy="1473032"/>
          </a:xfrm>
        </p:grpSpPr>
        <p:sp>
          <p:nvSpPr>
            <p:cNvPr id="127" name="Rectangle"/>
            <p:cNvSpPr/>
            <p:nvPr/>
          </p:nvSpPr>
          <p:spPr>
            <a:xfrm>
              <a:off x="216031" y="182934"/>
              <a:ext cx="1805236" cy="1290099"/>
            </a:xfrm>
            <a:prstGeom prst="rect">
              <a:avLst/>
            </a:prstGeom>
            <a:noFill/>
            <a:ln w="12700" cap="flat">
              <a:solidFill>
                <a:srgbClr val="9A3511"/>
              </a:solidFill>
              <a:prstDash val="solid"/>
              <a:round/>
            </a:ln>
            <a:effectLst/>
          </p:spPr>
          <p:txBody>
            <a:bodyPr wrap="square" lIns="45718" tIns="45718" rIns="45718" bIns="45718" numCol="1" anchor="ctr">
              <a:noAutofit/>
            </a:bodyPr>
            <a:lstStyle/>
            <a:p>
              <a:pPr algn="ctr">
                <a:defRPr sz="1400">
                  <a:latin typeface="+mn-lt"/>
                  <a:ea typeface="+mn-ea"/>
                  <a:cs typeface="+mn-cs"/>
                  <a:sym typeface="Rockwell"/>
                </a:defRPr>
              </a:pPr>
            </a:p>
          </p:txBody>
        </p:sp>
        <p:sp>
          <p:nvSpPr>
            <p:cNvPr id="128" name="Line"/>
            <p:cNvSpPr/>
            <p:nvPr/>
          </p:nvSpPr>
          <p:spPr>
            <a:xfrm>
              <a:off x="-1" y="-1"/>
              <a:ext cx="885722" cy="424843"/>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3869" y="21600"/>
                  </a:moveTo>
                  <a:lnTo>
                    <a:pt x="0" y="21599"/>
                  </a:lnTo>
                  <a:lnTo>
                    <a:pt x="2299" y="5876"/>
                  </a:lnTo>
                  <a:lnTo>
                    <a:pt x="21600" y="0"/>
                  </a:lnTo>
                </a:path>
              </a:pathLst>
            </a:custGeom>
            <a:noFill/>
            <a:ln w="12700" cap="flat">
              <a:solidFill>
                <a:srgbClr val="9A3511"/>
              </a:solidFill>
              <a:prstDash val="solid"/>
              <a:round/>
            </a:ln>
            <a:effectLst/>
          </p:spPr>
          <p:txBody>
            <a:bodyPr wrap="square" lIns="45718" tIns="45718" rIns="45718" bIns="45718" numCol="1" anchor="ctr">
              <a:noAutofit/>
            </a:bodyPr>
            <a:lstStyle/>
            <a:p>
              <a:pPr algn="ctr">
                <a:defRPr sz="1400">
                  <a:latin typeface="+mn-lt"/>
                  <a:ea typeface="+mn-ea"/>
                  <a:cs typeface="+mn-cs"/>
                  <a:sym typeface="Rockwell"/>
                </a:defRPr>
              </a:pPr>
            </a:p>
          </p:txBody>
        </p:sp>
      </p:grpSp>
      <p:grpSp>
        <p:nvGrpSpPr>
          <p:cNvPr id="134" name="Line Callout 2 7"/>
          <p:cNvGrpSpPr/>
          <p:nvPr/>
        </p:nvGrpSpPr>
        <p:grpSpPr>
          <a:xfrm>
            <a:off x="733397" y="2422687"/>
            <a:ext cx="2820512" cy="1155859"/>
            <a:chOff x="-1" y="0"/>
            <a:chExt cx="2820510" cy="1155857"/>
          </a:xfrm>
        </p:grpSpPr>
        <p:grpSp>
          <p:nvGrpSpPr>
            <p:cNvPr id="132" name="Group"/>
            <p:cNvGrpSpPr/>
            <p:nvPr/>
          </p:nvGrpSpPr>
          <p:grpSpPr>
            <a:xfrm>
              <a:off x="-2" y="0"/>
              <a:ext cx="2820512" cy="1155858"/>
              <a:chOff x="0" y="0"/>
              <a:chExt cx="2820510" cy="1155857"/>
            </a:xfrm>
          </p:grpSpPr>
          <p:sp>
            <p:nvSpPr>
              <p:cNvPr id="130" name="Rectangle"/>
              <p:cNvSpPr/>
              <p:nvPr/>
            </p:nvSpPr>
            <p:spPr>
              <a:xfrm>
                <a:off x="897438" y="-1"/>
                <a:ext cx="1923073" cy="1027431"/>
              </a:xfrm>
              <a:prstGeom prst="rect">
                <a:avLst/>
              </a:prstGeom>
              <a:noFill/>
              <a:ln w="12700" cap="flat">
                <a:solidFill>
                  <a:srgbClr val="FF0000"/>
                </a:solidFill>
                <a:prstDash val="solid"/>
                <a:round/>
              </a:ln>
              <a:effectLst/>
            </p:spPr>
            <p:txBody>
              <a:bodyPr wrap="square" lIns="45718" tIns="45718" rIns="45718" bIns="45718" numCol="1" anchor="ctr">
                <a:noAutofit/>
              </a:bodyPr>
              <a:lstStyle/>
              <a:p>
                <a:pPr algn="ctr">
                  <a:defRPr>
                    <a:solidFill>
                      <a:srgbClr val="FFFFFF"/>
                    </a:solidFill>
                    <a:latin typeface="+mn-lt"/>
                    <a:ea typeface="+mn-ea"/>
                    <a:cs typeface="+mn-cs"/>
                    <a:sym typeface="Rockwell"/>
                  </a:defRPr>
                </a:pPr>
              </a:p>
            </p:txBody>
          </p:sp>
          <p:sp>
            <p:nvSpPr>
              <p:cNvPr id="131" name="Line"/>
              <p:cNvSpPr/>
              <p:nvPr/>
            </p:nvSpPr>
            <p:spPr>
              <a:xfrm>
                <a:off x="-1" y="192642"/>
                <a:ext cx="897461" cy="963216"/>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21600" y="211"/>
                    </a:moveTo>
                    <a:lnTo>
                      <a:pt x="13885" y="0"/>
                    </a:lnTo>
                    <a:lnTo>
                      <a:pt x="0" y="21600"/>
                    </a:lnTo>
                  </a:path>
                </a:pathLst>
              </a:custGeom>
              <a:noFill/>
              <a:ln w="12700" cap="flat">
                <a:solidFill>
                  <a:srgbClr val="FF0000"/>
                </a:solidFill>
                <a:prstDash val="solid"/>
                <a:round/>
              </a:ln>
              <a:effectLst/>
            </p:spPr>
            <p:txBody>
              <a:bodyPr wrap="square" lIns="45718" tIns="45718" rIns="45718" bIns="45718" numCol="1" anchor="ctr">
                <a:noAutofit/>
              </a:bodyPr>
              <a:lstStyle/>
              <a:p>
                <a:pPr algn="ctr">
                  <a:defRPr>
                    <a:solidFill>
                      <a:srgbClr val="FFFFFF"/>
                    </a:solidFill>
                    <a:latin typeface="+mn-lt"/>
                    <a:ea typeface="+mn-ea"/>
                    <a:cs typeface="+mn-cs"/>
                    <a:sym typeface="Rockwell"/>
                  </a:defRPr>
                </a:pPr>
              </a:p>
            </p:txBody>
          </p:sp>
        </p:grpSp>
        <p:sp>
          <p:nvSpPr>
            <p:cNvPr id="133" name="1.John Locke -Empiricism"/>
            <p:cNvSpPr txBox="1"/>
            <p:nvPr/>
          </p:nvSpPr>
          <p:spPr>
            <a:xfrm>
              <a:off x="949508" y="161940"/>
              <a:ext cx="1818931" cy="703544"/>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8" tIns="45718" rIns="45718" bIns="45718" numCol="1" anchor="ctr">
              <a:spAutoFit/>
            </a:bodyPr>
            <a:lstStyle/>
            <a:p>
              <a:pPr algn="ctr">
                <a:defRPr sz="1400">
                  <a:latin typeface="+mn-lt"/>
                  <a:ea typeface="+mn-ea"/>
                  <a:cs typeface="+mn-cs"/>
                  <a:sym typeface="Rockwell"/>
                </a:defRPr>
              </a:pPr>
              <a:r>
                <a:t>1.John Locke -Empiricism   </a:t>
              </a:r>
              <a:endParaRPr>
                <a:solidFill>
                  <a:srgbClr val="FFFFFF"/>
                </a:solidFill>
              </a:endParaRPr>
            </a:p>
            <a:p>
              <a:pPr algn="ctr">
                <a:defRPr sz="1400">
                  <a:latin typeface="+mn-lt"/>
                  <a:ea typeface="+mn-ea"/>
                  <a:cs typeface="+mn-cs"/>
                  <a:sym typeface="Rockwell"/>
                </a:defRPr>
              </a:pPr>
              <a:r>
                <a:t>  </a:t>
              </a:r>
            </a:p>
          </p:txBody>
        </p:sp>
      </p:grpSp>
      <p:sp>
        <p:nvSpPr>
          <p:cNvPr id="135" name="Straight Arrow Connector 5"/>
          <p:cNvSpPr/>
          <p:nvPr/>
        </p:nvSpPr>
        <p:spPr>
          <a:xfrm>
            <a:off x="667908" y="3681452"/>
            <a:ext cx="10559336" cy="47712"/>
          </a:xfrm>
          <a:prstGeom prst="line">
            <a:avLst/>
          </a:prstGeom>
          <a:ln w="212725">
            <a:solidFill>
              <a:srgbClr val="B99B9B"/>
            </a:solidFill>
            <a:tailEnd type="triangle"/>
          </a:ln>
        </p:spPr>
        <p:txBody>
          <a:bodyPr lIns="45718" tIns="45718" rIns="45718" bIns="45718"/>
          <a:lstStyle/>
          <a:p>
            <a:pPr/>
          </a:p>
        </p:txBody>
      </p:sp>
      <p:pic>
        <p:nvPicPr>
          <p:cNvPr id="136" name="Picture 9" descr="Picture 9"/>
          <p:cNvPicPr>
            <a:picLocks noChangeAspect="1"/>
          </p:cNvPicPr>
          <p:nvPr/>
        </p:nvPicPr>
        <p:blipFill>
          <a:blip r:embed="rId2">
            <a:extLst/>
          </a:blip>
          <a:stretch>
            <a:fillRect/>
          </a:stretch>
        </p:blipFill>
        <p:spPr>
          <a:xfrm rot="10800000">
            <a:off x="3802179" y="2090426"/>
            <a:ext cx="2121594" cy="1475362"/>
          </a:xfrm>
          <a:prstGeom prst="rect">
            <a:avLst/>
          </a:prstGeom>
          <a:ln w="12700">
            <a:miter lim="400000"/>
          </a:ln>
        </p:spPr>
      </p:pic>
      <p:pic>
        <p:nvPicPr>
          <p:cNvPr id="137" name="Picture 11" descr="Picture 11"/>
          <p:cNvPicPr>
            <a:picLocks noChangeAspect="1"/>
          </p:cNvPicPr>
          <p:nvPr/>
        </p:nvPicPr>
        <p:blipFill>
          <a:blip r:embed="rId2">
            <a:extLst/>
          </a:blip>
          <a:stretch>
            <a:fillRect/>
          </a:stretch>
        </p:blipFill>
        <p:spPr>
          <a:xfrm>
            <a:off x="3649317" y="3844830"/>
            <a:ext cx="2121594" cy="1475362"/>
          </a:xfrm>
          <a:prstGeom prst="rect">
            <a:avLst/>
          </a:prstGeom>
          <a:ln w="12700">
            <a:miter lim="400000"/>
          </a:ln>
        </p:spPr>
      </p:pic>
      <p:grpSp>
        <p:nvGrpSpPr>
          <p:cNvPr id="140" name="Line Callout 2 13"/>
          <p:cNvGrpSpPr/>
          <p:nvPr/>
        </p:nvGrpSpPr>
        <p:grpSpPr>
          <a:xfrm>
            <a:off x="4614700" y="3813587"/>
            <a:ext cx="2243590" cy="2683006"/>
            <a:chOff x="0" y="0"/>
            <a:chExt cx="2243588" cy="2683005"/>
          </a:xfrm>
        </p:grpSpPr>
        <p:sp>
          <p:nvSpPr>
            <p:cNvPr id="138" name="Rectangle"/>
            <p:cNvSpPr/>
            <p:nvPr/>
          </p:nvSpPr>
          <p:spPr>
            <a:xfrm rot="10800000">
              <a:off x="-1" y="1655576"/>
              <a:ext cx="1923072" cy="1027429"/>
            </a:xfrm>
            <a:prstGeom prst="rect">
              <a:avLst/>
            </a:prstGeom>
            <a:noFill/>
            <a:ln w="12700" cap="flat">
              <a:solidFill>
                <a:srgbClr val="FF0000"/>
              </a:solidFill>
              <a:prstDash val="solid"/>
              <a:round/>
            </a:ln>
            <a:effectLst/>
          </p:spPr>
          <p:txBody>
            <a:bodyPr wrap="square" lIns="45718" tIns="45718" rIns="45718" bIns="45718" numCol="1" anchor="ctr">
              <a:noAutofit/>
            </a:bodyPr>
            <a:lstStyle/>
            <a:p>
              <a:pPr algn="ctr">
                <a:defRPr>
                  <a:solidFill>
                    <a:srgbClr val="FFFFFF"/>
                  </a:solidFill>
                  <a:latin typeface="+mn-lt"/>
                  <a:ea typeface="+mn-ea"/>
                  <a:cs typeface="+mn-cs"/>
                  <a:sym typeface="Rockwell"/>
                </a:defRPr>
              </a:pPr>
            </a:p>
          </p:txBody>
        </p:sp>
        <p:sp>
          <p:nvSpPr>
            <p:cNvPr id="139" name="Line"/>
            <p:cNvSpPr/>
            <p:nvPr/>
          </p:nvSpPr>
          <p:spPr>
            <a:xfrm rot="10800000">
              <a:off x="1538454" y="-1"/>
              <a:ext cx="705135" cy="2490363"/>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9819" y="82"/>
                  </a:moveTo>
                  <a:lnTo>
                    <a:pt x="0" y="0"/>
                  </a:lnTo>
                  <a:lnTo>
                    <a:pt x="21600" y="21600"/>
                  </a:lnTo>
                </a:path>
              </a:pathLst>
            </a:custGeom>
            <a:noFill/>
            <a:ln w="12700" cap="flat">
              <a:solidFill>
                <a:srgbClr val="FF0000"/>
              </a:solidFill>
              <a:prstDash val="solid"/>
              <a:round/>
            </a:ln>
            <a:effectLst/>
          </p:spPr>
          <p:txBody>
            <a:bodyPr wrap="square" lIns="45718" tIns="45718" rIns="45718" bIns="45718" numCol="1" anchor="ctr">
              <a:noAutofit/>
            </a:bodyPr>
            <a:lstStyle/>
            <a:p>
              <a:pPr algn="ctr">
                <a:defRPr>
                  <a:solidFill>
                    <a:srgbClr val="FFFFFF"/>
                  </a:solidFill>
                  <a:latin typeface="+mn-lt"/>
                  <a:ea typeface="+mn-ea"/>
                  <a:cs typeface="+mn-cs"/>
                  <a:sym typeface="Rockwell"/>
                </a:defRPr>
              </a:pPr>
            </a:p>
          </p:txBody>
        </p:sp>
      </p:grpSp>
      <p:grpSp>
        <p:nvGrpSpPr>
          <p:cNvPr id="143" name="Line Callout 2 14"/>
          <p:cNvGrpSpPr/>
          <p:nvPr/>
        </p:nvGrpSpPr>
        <p:grpSpPr>
          <a:xfrm>
            <a:off x="5974005" y="1005407"/>
            <a:ext cx="2243589" cy="2551022"/>
            <a:chOff x="0" y="0"/>
            <a:chExt cx="2243588" cy="2551020"/>
          </a:xfrm>
        </p:grpSpPr>
        <p:sp>
          <p:nvSpPr>
            <p:cNvPr id="141" name="Rectangle"/>
            <p:cNvSpPr/>
            <p:nvPr/>
          </p:nvSpPr>
          <p:spPr>
            <a:xfrm>
              <a:off x="320517" y="0"/>
              <a:ext cx="1923072" cy="1027429"/>
            </a:xfrm>
            <a:prstGeom prst="rect">
              <a:avLst/>
            </a:prstGeom>
            <a:solidFill>
              <a:srgbClr val="FF0000"/>
            </a:solidFill>
            <a:ln w="12700" cap="flat">
              <a:solidFill>
                <a:srgbClr val="FF0000"/>
              </a:solidFill>
              <a:prstDash val="solid"/>
              <a:round/>
            </a:ln>
            <a:effectLst/>
          </p:spPr>
          <p:txBody>
            <a:bodyPr wrap="square" lIns="45718" tIns="45718" rIns="45718" bIns="45718" numCol="1" anchor="ctr">
              <a:noAutofit/>
            </a:bodyPr>
            <a:lstStyle/>
            <a:p>
              <a:pPr algn="ctr">
                <a:defRPr>
                  <a:solidFill>
                    <a:srgbClr val="FFFFFF"/>
                  </a:solidFill>
                  <a:latin typeface="+mn-lt"/>
                  <a:ea typeface="+mn-ea"/>
                  <a:cs typeface="+mn-cs"/>
                  <a:sym typeface="Rockwell"/>
                </a:defRPr>
              </a:pPr>
            </a:p>
          </p:txBody>
        </p:sp>
        <p:sp>
          <p:nvSpPr>
            <p:cNvPr id="142" name="Line"/>
            <p:cNvSpPr/>
            <p:nvPr/>
          </p:nvSpPr>
          <p:spPr>
            <a:xfrm>
              <a:off x="0" y="192643"/>
              <a:ext cx="320538" cy="2358379"/>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21600" y="86"/>
                  </a:moveTo>
                  <a:lnTo>
                    <a:pt x="0" y="0"/>
                  </a:lnTo>
                  <a:lnTo>
                    <a:pt x="1779" y="21600"/>
                  </a:lnTo>
                </a:path>
              </a:pathLst>
            </a:custGeom>
            <a:noFill/>
            <a:ln w="12700" cap="flat">
              <a:solidFill>
                <a:srgbClr val="FF0000"/>
              </a:solidFill>
              <a:prstDash val="solid"/>
              <a:round/>
            </a:ln>
            <a:effectLst/>
          </p:spPr>
          <p:txBody>
            <a:bodyPr wrap="square" lIns="45718" tIns="45718" rIns="45718" bIns="45718" numCol="1" anchor="ctr">
              <a:noAutofit/>
            </a:bodyPr>
            <a:lstStyle/>
            <a:p>
              <a:pPr algn="ctr">
                <a:defRPr>
                  <a:solidFill>
                    <a:srgbClr val="FFFFFF"/>
                  </a:solidFill>
                  <a:latin typeface="+mn-lt"/>
                  <a:ea typeface="+mn-ea"/>
                  <a:cs typeface="+mn-cs"/>
                  <a:sym typeface="Rockwell"/>
                </a:defRPr>
              </a:pPr>
            </a:p>
          </p:txBody>
        </p:sp>
      </p:grpSp>
      <p:sp>
        <p:nvSpPr>
          <p:cNvPr id="144" name="TextBox 15"/>
          <p:cNvSpPr txBox="1"/>
          <p:nvPr/>
        </p:nvSpPr>
        <p:spPr>
          <a:xfrm>
            <a:off x="1676556" y="5490474"/>
            <a:ext cx="1794854" cy="703544"/>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lvl1pPr>
              <a:defRPr sz="1400">
                <a:solidFill>
                  <a:srgbClr val="FFFFFF"/>
                </a:solidFill>
                <a:latin typeface="+mn-lt"/>
                <a:ea typeface="+mn-ea"/>
                <a:cs typeface="+mn-cs"/>
                <a:sym typeface="Rockwell"/>
              </a:defRPr>
            </a:lvl1pPr>
          </a:lstStyle>
          <a:p>
            <a:pPr/>
            <a:r>
              <a:t>3. Ogden Lindsley – Precision teaching  </a:t>
            </a:r>
          </a:p>
        </p:txBody>
      </p:sp>
      <p:sp>
        <p:nvSpPr>
          <p:cNvPr id="145" name="TextBox 16"/>
          <p:cNvSpPr txBox="1"/>
          <p:nvPr/>
        </p:nvSpPr>
        <p:spPr>
          <a:xfrm>
            <a:off x="4231099" y="2257456"/>
            <a:ext cx="1534416" cy="919445"/>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p>
            <a:pPr>
              <a:defRPr sz="1400">
                <a:latin typeface="+mn-lt"/>
                <a:ea typeface="+mn-ea"/>
                <a:cs typeface="+mn-cs"/>
                <a:sym typeface="Rockwell"/>
              </a:defRPr>
            </a:pPr>
            <a:r>
              <a:t>4. Gagne – learning hierarchies </a:t>
            </a:r>
          </a:p>
          <a:p>
            <a:pPr>
              <a:defRPr sz="1400">
                <a:latin typeface="+mn-lt"/>
                <a:ea typeface="+mn-ea"/>
                <a:cs typeface="+mn-cs"/>
                <a:sym typeface="Rockwell"/>
              </a:defRPr>
            </a:pPr>
            <a:r>
              <a:t> </a:t>
            </a:r>
          </a:p>
        </p:txBody>
      </p:sp>
      <p:sp>
        <p:nvSpPr>
          <p:cNvPr id="146" name="TextBox 17"/>
          <p:cNvSpPr txBox="1"/>
          <p:nvPr/>
        </p:nvSpPr>
        <p:spPr>
          <a:xfrm>
            <a:off x="3735361" y="4204602"/>
            <a:ext cx="1863213" cy="487644"/>
          </a:xfrm>
          <a:prstGeom prst="rect">
            <a:avLst/>
          </a:prstGeom>
          <a:ln w="12700">
            <a:miter lim="400000"/>
          </a:ln>
          <a:extLst>
            <a:ext uri="{C572A759-6A51-4108-AA02-DFA0A04FC94B}">
              <ma14:wrappingTextBoxFlag xmlns:ma14="http://schemas.microsoft.com/office/mac/drawingml/2011/main" val="1"/>
            </a:ext>
          </a:extLst>
        </p:spPr>
        <p:txBody>
          <a:bodyPr wrap="none" lIns="45718" tIns="45718" rIns="45718" bIns="45718">
            <a:spAutoFit/>
          </a:bodyPr>
          <a:lstStyle/>
          <a:p>
            <a:pPr>
              <a:defRPr sz="1400">
                <a:latin typeface="+mn-lt"/>
                <a:ea typeface="+mn-ea"/>
                <a:cs typeface="+mn-cs"/>
                <a:sym typeface="Rockwell"/>
              </a:defRPr>
            </a:pPr>
            <a:r>
              <a:t>5. Ned Flanders – </a:t>
            </a:r>
          </a:p>
          <a:p>
            <a:pPr>
              <a:defRPr sz="1400">
                <a:latin typeface="+mn-lt"/>
                <a:ea typeface="+mn-ea"/>
                <a:cs typeface="+mn-cs"/>
                <a:sym typeface="Rockwell"/>
              </a:defRPr>
            </a:pPr>
            <a:r>
              <a:t>interaction analysis </a:t>
            </a:r>
          </a:p>
        </p:txBody>
      </p:sp>
      <p:sp>
        <p:nvSpPr>
          <p:cNvPr id="147" name="TextBox 18"/>
          <p:cNvSpPr txBox="1"/>
          <p:nvPr/>
        </p:nvSpPr>
        <p:spPr>
          <a:xfrm>
            <a:off x="4752892" y="5535263"/>
            <a:ext cx="1624020" cy="1135344"/>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lvl1pPr>
              <a:defRPr sz="1400">
                <a:latin typeface="+mn-lt"/>
                <a:ea typeface="+mn-ea"/>
                <a:cs typeface="+mn-cs"/>
                <a:sym typeface="Rockwell"/>
              </a:defRPr>
            </a:lvl1pPr>
          </a:lstStyle>
          <a:p>
            <a:pPr/>
            <a:r>
              <a:t>7. Dewey and Markov - continuing reconstruction of experience</a:t>
            </a:r>
          </a:p>
        </p:txBody>
      </p:sp>
      <p:sp>
        <p:nvSpPr>
          <p:cNvPr id="148" name="TextBox 19"/>
          <p:cNvSpPr txBox="1"/>
          <p:nvPr/>
        </p:nvSpPr>
        <p:spPr>
          <a:xfrm>
            <a:off x="6468350" y="1124009"/>
            <a:ext cx="1484944" cy="919445"/>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p>
            <a:pPr>
              <a:defRPr sz="1400">
                <a:solidFill>
                  <a:srgbClr val="FFFFFF"/>
                </a:solidFill>
                <a:latin typeface="+mn-lt"/>
                <a:ea typeface="+mn-ea"/>
                <a:cs typeface="+mn-cs"/>
                <a:sym typeface="Rockwell"/>
              </a:defRPr>
            </a:pPr>
            <a:r>
              <a:t>6. One-to-one </a:t>
            </a:r>
          </a:p>
          <a:p>
            <a:pPr>
              <a:defRPr sz="1400">
                <a:solidFill>
                  <a:srgbClr val="FFFFFF"/>
                </a:solidFill>
                <a:latin typeface="+mn-lt"/>
                <a:ea typeface="+mn-ea"/>
                <a:cs typeface="+mn-cs"/>
                <a:sym typeface="Rockwell"/>
              </a:defRPr>
            </a:pPr>
            <a:r>
              <a:t>spiralling – Jerome Bruner</a:t>
            </a:r>
          </a:p>
          <a:p>
            <a:pPr>
              <a:defRPr sz="1400">
                <a:latin typeface="+mn-lt"/>
                <a:ea typeface="+mn-ea"/>
                <a:cs typeface="+mn-cs"/>
                <a:sym typeface="Rockwell"/>
              </a:defRPr>
            </a:pPr>
            <a:r>
              <a:t>  </a:t>
            </a:r>
          </a:p>
        </p:txBody>
      </p:sp>
      <p:grpSp>
        <p:nvGrpSpPr>
          <p:cNvPr id="153" name="Line Callout 3 21"/>
          <p:cNvGrpSpPr/>
          <p:nvPr/>
        </p:nvGrpSpPr>
        <p:grpSpPr>
          <a:xfrm>
            <a:off x="6321737" y="3816365"/>
            <a:ext cx="2021269" cy="1473036"/>
            <a:chOff x="0" y="0"/>
            <a:chExt cx="2021268" cy="1473035"/>
          </a:xfrm>
        </p:grpSpPr>
        <p:grpSp>
          <p:nvGrpSpPr>
            <p:cNvPr id="151" name="Group"/>
            <p:cNvGrpSpPr/>
            <p:nvPr/>
          </p:nvGrpSpPr>
          <p:grpSpPr>
            <a:xfrm>
              <a:off x="0" y="0"/>
              <a:ext cx="2021269" cy="1473036"/>
              <a:chOff x="0" y="0"/>
              <a:chExt cx="2021268" cy="1473035"/>
            </a:xfrm>
          </p:grpSpPr>
          <p:sp>
            <p:nvSpPr>
              <p:cNvPr id="149" name="Rectangle"/>
              <p:cNvSpPr/>
              <p:nvPr/>
            </p:nvSpPr>
            <p:spPr>
              <a:xfrm>
                <a:off x="216031" y="182935"/>
                <a:ext cx="1805238" cy="1290101"/>
              </a:xfrm>
              <a:prstGeom prst="rect">
                <a:avLst/>
              </a:prstGeom>
              <a:noFill/>
              <a:ln w="12700" cap="flat">
                <a:solidFill>
                  <a:srgbClr val="9A3511"/>
                </a:solidFill>
                <a:prstDash val="solid"/>
                <a:round/>
              </a:ln>
              <a:effectLst/>
            </p:spPr>
            <p:txBody>
              <a:bodyPr wrap="square" lIns="45718" tIns="45718" rIns="45718" bIns="45718" numCol="1" anchor="ctr">
                <a:noAutofit/>
              </a:bodyPr>
              <a:lstStyle/>
              <a:p>
                <a:pPr algn="ctr">
                  <a:defRPr>
                    <a:solidFill>
                      <a:srgbClr val="FFFFFF"/>
                    </a:solidFill>
                    <a:latin typeface="+mn-lt"/>
                    <a:ea typeface="+mn-ea"/>
                    <a:cs typeface="+mn-cs"/>
                    <a:sym typeface="Rockwell"/>
                  </a:defRPr>
                </a:pPr>
              </a:p>
            </p:txBody>
          </p:sp>
          <p:sp>
            <p:nvSpPr>
              <p:cNvPr id="150" name="Line"/>
              <p:cNvSpPr/>
              <p:nvPr/>
            </p:nvSpPr>
            <p:spPr>
              <a:xfrm>
                <a:off x="0" y="-1"/>
                <a:ext cx="885722" cy="424844"/>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3869" y="21600"/>
                    </a:moveTo>
                    <a:lnTo>
                      <a:pt x="0" y="21599"/>
                    </a:lnTo>
                    <a:lnTo>
                      <a:pt x="2299" y="5876"/>
                    </a:lnTo>
                    <a:lnTo>
                      <a:pt x="21600" y="0"/>
                    </a:lnTo>
                  </a:path>
                </a:pathLst>
              </a:custGeom>
              <a:noFill/>
              <a:ln w="12700" cap="flat">
                <a:solidFill>
                  <a:srgbClr val="9A3511"/>
                </a:solidFill>
                <a:prstDash val="solid"/>
                <a:round/>
              </a:ln>
              <a:effectLst/>
            </p:spPr>
            <p:txBody>
              <a:bodyPr wrap="square" lIns="45718" tIns="45718" rIns="45718" bIns="45718" numCol="1" anchor="ctr">
                <a:noAutofit/>
              </a:bodyPr>
              <a:lstStyle/>
              <a:p>
                <a:pPr algn="ctr">
                  <a:defRPr>
                    <a:solidFill>
                      <a:srgbClr val="FFFFFF"/>
                    </a:solidFill>
                    <a:latin typeface="+mn-lt"/>
                    <a:ea typeface="+mn-ea"/>
                    <a:cs typeface="+mn-cs"/>
                    <a:sym typeface="Rockwell"/>
                  </a:defRPr>
                </a:pPr>
              </a:p>
            </p:txBody>
          </p:sp>
        </p:grpSp>
        <p:sp>
          <p:nvSpPr>
            <p:cNvPr id="152" name="9. Dorothy Heathcote – Mantle of the Expert"/>
            <p:cNvSpPr txBox="1"/>
            <p:nvPr/>
          </p:nvSpPr>
          <p:spPr>
            <a:xfrm>
              <a:off x="268101" y="368261"/>
              <a:ext cx="1701098" cy="919444"/>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8" tIns="45718" rIns="45718" bIns="45718" numCol="1" anchor="ctr">
              <a:spAutoFit/>
            </a:bodyPr>
            <a:lstStyle>
              <a:lvl1pPr algn="ctr">
                <a:defRPr sz="1400">
                  <a:latin typeface="+mn-lt"/>
                  <a:ea typeface="+mn-ea"/>
                  <a:cs typeface="+mn-cs"/>
                  <a:sym typeface="Rockwell"/>
                </a:defRPr>
              </a:lvl1pPr>
            </a:lstStyle>
            <a:p>
              <a:pPr/>
              <a:r>
                <a:t>9. Dorothy Heathcote – Mantle of the Expert  </a:t>
              </a:r>
            </a:p>
          </p:txBody>
        </p:sp>
      </p:grpSp>
      <p:grpSp>
        <p:nvGrpSpPr>
          <p:cNvPr id="158" name="Line Callout 2 22"/>
          <p:cNvGrpSpPr/>
          <p:nvPr/>
        </p:nvGrpSpPr>
        <p:grpSpPr>
          <a:xfrm>
            <a:off x="8466607" y="2046975"/>
            <a:ext cx="2243591" cy="1542357"/>
            <a:chOff x="0" y="0"/>
            <a:chExt cx="2243589" cy="1542356"/>
          </a:xfrm>
        </p:grpSpPr>
        <p:grpSp>
          <p:nvGrpSpPr>
            <p:cNvPr id="156" name="Group"/>
            <p:cNvGrpSpPr/>
            <p:nvPr/>
          </p:nvGrpSpPr>
          <p:grpSpPr>
            <a:xfrm>
              <a:off x="-1" y="-1"/>
              <a:ext cx="2243590" cy="1542358"/>
              <a:chOff x="0" y="0"/>
              <a:chExt cx="2243589" cy="1542356"/>
            </a:xfrm>
          </p:grpSpPr>
          <p:sp>
            <p:nvSpPr>
              <p:cNvPr id="154" name="Rectangle"/>
              <p:cNvSpPr/>
              <p:nvPr/>
            </p:nvSpPr>
            <p:spPr>
              <a:xfrm>
                <a:off x="320517" y="-1"/>
                <a:ext cx="1923073" cy="1027431"/>
              </a:xfrm>
              <a:prstGeom prst="rect">
                <a:avLst/>
              </a:prstGeom>
              <a:solidFill>
                <a:srgbClr val="FF0000"/>
              </a:solidFill>
              <a:ln w="12700" cap="flat">
                <a:solidFill>
                  <a:srgbClr val="FF0000"/>
                </a:solidFill>
                <a:prstDash val="solid"/>
                <a:round/>
              </a:ln>
              <a:effectLst/>
            </p:spPr>
            <p:txBody>
              <a:bodyPr wrap="square" lIns="45718" tIns="45718" rIns="45718" bIns="45718" numCol="1" anchor="ctr">
                <a:noAutofit/>
              </a:bodyPr>
              <a:lstStyle/>
              <a:p>
                <a:pPr algn="ctr">
                  <a:defRPr sz="1400">
                    <a:solidFill>
                      <a:srgbClr val="FFFFFF"/>
                    </a:solidFill>
                    <a:latin typeface="+mn-lt"/>
                    <a:ea typeface="+mn-ea"/>
                    <a:cs typeface="+mn-cs"/>
                    <a:sym typeface="Rockwell"/>
                  </a:defRPr>
                </a:pPr>
              </a:p>
            </p:txBody>
          </p:sp>
          <p:sp>
            <p:nvSpPr>
              <p:cNvPr id="155" name="Line"/>
              <p:cNvSpPr/>
              <p:nvPr/>
            </p:nvSpPr>
            <p:spPr>
              <a:xfrm>
                <a:off x="0" y="192642"/>
                <a:ext cx="320538" cy="1349714"/>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21600" y="151"/>
                    </a:moveTo>
                    <a:lnTo>
                      <a:pt x="0" y="0"/>
                    </a:lnTo>
                    <a:lnTo>
                      <a:pt x="1143" y="21600"/>
                    </a:lnTo>
                  </a:path>
                </a:pathLst>
              </a:custGeom>
              <a:noFill/>
              <a:ln w="12700" cap="flat">
                <a:solidFill>
                  <a:srgbClr val="FF0000"/>
                </a:solidFill>
                <a:prstDash val="solid"/>
                <a:round/>
              </a:ln>
              <a:effectLst/>
            </p:spPr>
            <p:txBody>
              <a:bodyPr wrap="square" lIns="45718" tIns="45718" rIns="45718" bIns="45718" numCol="1" anchor="ctr">
                <a:noAutofit/>
              </a:bodyPr>
              <a:lstStyle/>
              <a:p>
                <a:pPr algn="ctr">
                  <a:defRPr sz="1400">
                    <a:solidFill>
                      <a:srgbClr val="FFFFFF"/>
                    </a:solidFill>
                    <a:latin typeface="+mn-lt"/>
                    <a:ea typeface="+mn-ea"/>
                    <a:cs typeface="+mn-cs"/>
                    <a:sym typeface="Rockwell"/>
                  </a:defRPr>
                </a:pPr>
              </a:p>
            </p:txBody>
          </p:sp>
        </p:grpSp>
        <p:sp>
          <p:nvSpPr>
            <p:cNvPr id="157" name="10. Jack Whitehead –…"/>
            <p:cNvSpPr txBox="1"/>
            <p:nvPr/>
          </p:nvSpPr>
          <p:spPr>
            <a:xfrm>
              <a:off x="372587" y="53990"/>
              <a:ext cx="1818931" cy="919444"/>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8" tIns="45718" rIns="45718" bIns="45718" numCol="1" anchor="ctr">
              <a:spAutoFit/>
            </a:bodyPr>
            <a:lstStyle/>
            <a:p>
              <a:pPr algn="ctr">
                <a:defRPr sz="1400">
                  <a:solidFill>
                    <a:srgbClr val="FFFFFF"/>
                  </a:solidFill>
                  <a:latin typeface="+mn-lt"/>
                  <a:ea typeface="+mn-ea"/>
                  <a:cs typeface="+mn-cs"/>
                  <a:sym typeface="Rockwell"/>
                </a:defRPr>
              </a:pPr>
              <a:r>
                <a:t>10. Jack Whitehead –</a:t>
              </a:r>
            </a:p>
            <a:p>
              <a:pPr algn="ctr">
                <a:defRPr sz="1400">
                  <a:solidFill>
                    <a:srgbClr val="FFFFFF"/>
                  </a:solidFill>
                  <a:latin typeface="+mn-lt"/>
                  <a:ea typeface="+mn-ea"/>
                  <a:cs typeface="+mn-cs"/>
                  <a:sym typeface="Rockwell"/>
                </a:defRPr>
              </a:pPr>
              <a:r>
                <a:t> Living Educational</a:t>
              </a:r>
            </a:p>
            <a:p>
              <a:pPr algn="ctr">
                <a:defRPr sz="1400">
                  <a:solidFill>
                    <a:srgbClr val="FFFFFF"/>
                  </a:solidFill>
                  <a:latin typeface="+mn-lt"/>
                  <a:ea typeface="+mn-ea"/>
                  <a:cs typeface="+mn-cs"/>
                  <a:sym typeface="Rockwell"/>
                </a:defRPr>
              </a:pPr>
              <a:r>
                <a:t> Theory</a:t>
              </a:r>
            </a:p>
          </p:txBody>
        </p:sp>
      </p:grpSp>
      <p:pic>
        <p:nvPicPr>
          <p:cNvPr id="159" name="Picture 23" descr="Picture 23"/>
          <p:cNvPicPr>
            <a:picLocks noChangeAspect="1"/>
          </p:cNvPicPr>
          <p:nvPr/>
        </p:nvPicPr>
        <p:blipFill>
          <a:blip r:embed="rId2">
            <a:extLst/>
          </a:blip>
          <a:stretch>
            <a:fillRect/>
          </a:stretch>
        </p:blipFill>
        <p:spPr>
          <a:xfrm rot="10800000">
            <a:off x="6096000" y="2131608"/>
            <a:ext cx="2121593" cy="1475362"/>
          </a:xfrm>
          <a:prstGeom prst="rect">
            <a:avLst/>
          </a:prstGeom>
          <a:ln w="12700">
            <a:miter lim="400000"/>
          </a:ln>
        </p:spPr>
      </p:pic>
      <p:sp>
        <p:nvSpPr>
          <p:cNvPr id="160" name="TextBox 24"/>
          <p:cNvSpPr txBox="1"/>
          <p:nvPr/>
        </p:nvSpPr>
        <p:spPr>
          <a:xfrm>
            <a:off x="6583488" y="2257456"/>
            <a:ext cx="1512928" cy="1135345"/>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p>
            <a:pPr>
              <a:defRPr sz="1400">
                <a:latin typeface="+mn-lt"/>
                <a:ea typeface="+mn-ea"/>
                <a:cs typeface="+mn-cs"/>
                <a:sym typeface="Rockwell"/>
              </a:defRPr>
            </a:pPr>
            <a:r>
              <a:t>8. Vygotsky and Zadeh -  Fuzzy</a:t>
            </a:r>
            <a:r>
              <a:rPr>
                <a:latin typeface="Rockwell Bold"/>
                <a:ea typeface="Rockwell Bold"/>
                <a:cs typeface="Rockwell Bold"/>
                <a:sym typeface="Rockwell Bold"/>
              </a:rPr>
              <a:t> </a:t>
            </a:r>
            <a:r>
              <a:t>Zone of Proximal Development</a:t>
            </a:r>
          </a:p>
        </p:txBody>
      </p:sp>
      <p:sp>
        <p:nvSpPr>
          <p:cNvPr id="161" name="TextBox 1"/>
          <p:cNvSpPr txBox="1"/>
          <p:nvPr/>
        </p:nvSpPr>
        <p:spPr>
          <a:xfrm>
            <a:off x="1357461" y="715616"/>
            <a:ext cx="4148948" cy="604474"/>
          </a:xfrm>
          <a:prstGeom prst="rect">
            <a:avLst/>
          </a:prstGeom>
          <a:solidFill>
            <a:srgbClr val="D0BCBC"/>
          </a:solidFill>
          <a:ln w="12700">
            <a:miter lim="400000"/>
          </a:ln>
          <a:extLst>
            <a:ext uri="{C572A759-6A51-4108-AA02-DFA0A04FC94B}">
              <ma14:wrappingTextBoxFlag xmlns:ma14="http://schemas.microsoft.com/office/mac/drawingml/2011/main" val="1"/>
            </a:ext>
          </a:extLst>
        </p:spPr>
        <p:txBody>
          <a:bodyPr lIns="45718" tIns="45718" rIns="45718" bIns="45718">
            <a:spAutoFit/>
          </a:bodyPr>
          <a:lstStyle/>
          <a:p>
            <a:pPr>
              <a:defRPr>
                <a:latin typeface="+mn-lt"/>
                <a:ea typeface="+mn-ea"/>
                <a:cs typeface="+mn-cs"/>
                <a:sym typeface="Rockwell"/>
              </a:defRPr>
            </a:pPr>
            <a:r>
              <a:t>My methodological journey</a:t>
            </a:r>
          </a:p>
          <a:p>
            <a:pPr>
              <a:defRPr>
                <a:latin typeface="+mn-lt"/>
                <a:ea typeface="+mn-ea"/>
                <a:cs typeface="+mn-cs"/>
                <a:sym typeface="Rockwell"/>
              </a:defRPr>
            </a:pPr>
            <a:r>
              <a:t>1976 - 2015</a:t>
            </a:r>
          </a:p>
        </p:txBody>
      </p:sp>
      <p:sp>
        <p:nvSpPr>
          <p:cNvPr id="162" name="Rectangle 3"/>
          <p:cNvSpPr txBox="1"/>
          <p:nvPr/>
        </p:nvSpPr>
        <p:spPr>
          <a:xfrm>
            <a:off x="482133" y="4121309"/>
            <a:ext cx="1674301" cy="487644"/>
          </a:xfrm>
          <a:prstGeom prst="rect">
            <a:avLst/>
          </a:prstGeom>
          <a:ln w="12700">
            <a:miter lim="400000"/>
          </a:ln>
          <a:extLst>
            <a:ext uri="{C572A759-6A51-4108-AA02-DFA0A04FC94B}">
              <ma14:wrappingTextBoxFlag xmlns:ma14="http://schemas.microsoft.com/office/mac/drawingml/2011/main" val="1"/>
            </a:ext>
          </a:extLst>
        </p:spPr>
        <p:txBody>
          <a:bodyPr wrap="none" lIns="45718" tIns="45718" rIns="45718" bIns="45718">
            <a:spAutoFit/>
          </a:bodyPr>
          <a:lstStyle/>
          <a:p>
            <a:pPr>
              <a:defRPr sz="1400">
                <a:latin typeface="+mn-lt"/>
                <a:ea typeface="+mn-ea"/>
                <a:cs typeface="+mn-cs"/>
                <a:sym typeface="Rockwell"/>
              </a:defRPr>
            </a:pPr>
            <a:r>
              <a:t>2. Ronald Fisher –</a:t>
            </a:r>
          </a:p>
          <a:p>
            <a:pPr>
              <a:defRPr sz="1400">
                <a:latin typeface="+mn-lt"/>
                <a:ea typeface="+mn-ea"/>
                <a:cs typeface="+mn-cs"/>
                <a:sym typeface="Rockwell"/>
              </a:defRPr>
            </a:pPr>
            <a:r>
              <a:t> biostatistician</a:t>
            </a:r>
          </a:p>
        </p:txBody>
      </p:sp>
    </p:spTree>
  </p:cSld>
  <p:clrMapOvr>
    <a:masterClrMapping/>
  </p:clrMapOvr>
  <p:transition xmlns:p14="http://schemas.microsoft.com/office/powerpoint/2010/main" spd="med" advClick="1"/>
</p:sld>
</file>

<file path=ppt/slides/slide5.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64" name="Rectangle 1"/>
          <p:cNvSpPr txBox="1"/>
          <p:nvPr/>
        </p:nvSpPr>
        <p:spPr>
          <a:xfrm>
            <a:off x="885374" y="940748"/>
            <a:ext cx="8487628" cy="2695411"/>
          </a:xfrm>
          <a:prstGeom prst="rect">
            <a:avLst/>
          </a:prstGeom>
          <a:ln w="12700">
            <a:miter lim="400000"/>
          </a:ln>
          <a:extLst>
            <a:ext uri="{C572A759-6A51-4108-AA02-DFA0A04FC94B}">
              <ma14:wrappingTextBoxFlag xmlns:ma14="http://schemas.microsoft.com/office/mac/drawingml/2011/main" val="1"/>
            </a:ext>
          </a:extLst>
        </p:spPr>
        <p:txBody>
          <a:bodyPr wrap="none" lIns="45718" tIns="45718" rIns="45718" bIns="45718">
            <a:spAutoFit/>
          </a:bodyPr>
          <a:lstStyle/>
          <a:p>
            <a:pPr>
              <a:defRPr b="1" sz="6000">
                <a:latin typeface="Arial"/>
                <a:ea typeface="Arial"/>
                <a:cs typeface="Arial"/>
                <a:sym typeface="Arial"/>
              </a:defRPr>
            </a:pPr>
            <a:r>
              <a:t>‘I’ </a:t>
            </a:r>
          </a:p>
          <a:p>
            <a:pPr>
              <a:defRPr b="1" sz="6000">
                <a:latin typeface="Arial"/>
                <a:ea typeface="Arial"/>
                <a:cs typeface="Arial"/>
                <a:sym typeface="Arial"/>
              </a:defRPr>
            </a:pPr>
            <a:r>
              <a:t>as my claim to </a:t>
            </a:r>
          </a:p>
          <a:p>
            <a:pPr>
              <a:defRPr b="1" sz="6000">
                <a:latin typeface="Arial"/>
                <a:ea typeface="Arial"/>
                <a:cs typeface="Arial"/>
                <a:sym typeface="Arial"/>
              </a:defRPr>
            </a:pPr>
            <a:r>
              <a:t>educational knowledge</a:t>
            </a:r>
          </a:p>
        </p:txBody>
      </p:sp>
      <p:grpSp>
        <p:nvGrpSpPr>
          <p:cNvPr id="167" name="Oval Callout 3"/>
          <p:cNvGrpSpPr/>
          <p:nvPr/>
        </p:nvGrpSpPr>
        <p:grpSpPr>
          <a:xfrm>
            <a:off x="2139349" y="4339087"/>
            <a:ext cx="5141347" cy="2380893"/>
            <a:chOff x="0" y="0"/>
            <a:chExt cx="5141345" cy="2380892"/>
          </a:xfrm>
        </p:grpSpPr>
        <p:sp>
          <p:nvSpPr>
            <p:cNvPr id="165" name="Quote Bubble"/>
            <p:cNvSpPr/>
            <p:nvPr/>
          </p:nvSpPr>
          <p:spPr>
            <a:xfrm>
              <a:off x="-1" y="-1"/>
              <a:ext cx="5141347" cy="2380893"/>
            </a:xfrm>
            <a:prstGeom prst="wedgeEllipseCallout">
              <a:avLst>
                <a:gd name="adj1" fmla="val -73717"/>
                <a:gd name="adj2" fmla="val -56215"/>
              </a:avLst>
            </a:prstGeom>
            <a:solidFill>
              <a:srgbClr val="FFFFFF"/>
            </a:solidFill>
            <a:ln w="38100" cap="flat">
              <a:solidFill>
                <a:srgbClr val="000000"/>
              </a:solidFill>
              <a:prstDash val="solid"/>
              <a:round/>
            </a:ln>
            <a:effectLst/>
          </p:spPr>
          <p:txBody>
            <a:bodyPr wrap="square" lIns="45718" tIns="45718" rIns="45718" bIns="45718" numCol="1" anchor="ctr">
              <a:noAutofit/>
            </a:bodyPr>
            <a:lstStyle/>
            <a:p>
              <a:pPr algn="ctr">
                <a:lnSpc>
                  <a:spcPct val="200000"/>
                </a:lnSpc>
                <a:defRPr>
                  <a:solidFill>
                    <a:srgbClr val="FFFFFF"/>
                  </a:solidFill>
                  <a:latin typeface="+mn-lt"/>
                  <a:ea typeface="+mn-ea"/>
                  <a:cs typeface="+mn-cs"/>
                  <a:sym typeface="Rockwell"/>
                </a:defRPr>
              </a:pPr>
            </a:p>
          </p:txBody>
        </p:sp>
        <p:sp>
          <p:nvSpPr>
            <p:cNvPr id="166" name="Will you help me to learn more about this??"/>
            <p:cNvSpPr txBox="1"/>
            <p:nvPr/>
          </p:nvSpPr>
          <p:spPr>
            <a:xfrm>
              <a:off x="817702" y="315504"/>
              <a:ext cx="3505941" cy="1749880"/>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8" tIns="45718" rIns="45718" bIns="45718" numCol="1" anchor="ctr">
              <a:spAutoFit/>
            </a:bodyPr>
            <a:lstStyle>
              <a:lvl1pPr algn="ctr">
                <a:lnSpc>
                  <a:spcPct val="200000"/>
                </a:lnSpc>
                <a:defRPr sz="2400">
                  <a:latin typeface="+mn-lt"/>
                  <a:ea typeface="+mn-ea"/>
                  <a:cs typeface="+mn-cs"/>
                  <a:sym typeface="Rockwell"/>
                </a:defRPr>
              </a:lvl1pPr>
            </a:lstStyle>
            <a:p>
              <a:pPr/>
              <a:r>
                <a:t>Will you help me to learn more about this??</a:t>
              </a:r>
            </a:p>
          </p:txBody>
        </p:sp>
      </p:grpSp>
    </p:spTree>
  </p:cSld>
  <p:clrMapOvr>
    <a:masterClrMapping/>
  </p:clrMapOvr>
  <p:transition xmlns:p14="http://schemas.microsoft.com/office/powerpoint/2010/main" spd="med" advClick="1"/>
</p:sld>
</file>

<file path=ppt/slides/slide6.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69" name="Title 1"/>
          <p:cNvSpPr txBox="1"/>
          <p:nvPr>
            <p:ph type="title"/>
          </p:nvPr>
        </p:nvSpPr>
        <p:spPr>
          <a:xfrm>
            <a:off x="1069847" y="484630"/>
            <a:ext cx="10058401" cy="1609347"/>
          </a:xfrm>
          <a:prstGeom prst="rect">
            <a:avLst/>
          </a:prstGeom>
        </p:spPr>
        <p:txBody>
          <a:bodyPr/>
          <a:lstStyle/>
          <a:p>
            <a:pPr/>
            <a:r>
              <a:t>Please ADD</a:t>
            </a:r>
          </a:p>
        </p:txBody>
      </p:sp>
      <p:sp>
        <p:nvSpPr>
          <p:cNvPr id="170" name="Content Placeholder 2"/>
          <p:cNvSpPr txBox="1"/>
          <p:nvPr>
            <p:ph type="body" idx="1"/>
          </p:nvPr>
        </p:nvSpPr>
        <p:spPr>
          <a:xfrm>
            <a:off x="1069847" y="2121406"/>
            <a:ext cx="10058401" cy="4050794"/>
          </a:xfrm>
          <a:prstGeom prst="rect">
            <a:avLst/>
          </a:prstGeom>
          <a:solidFill>
            <a:srgbClr val="FFFFCC"/>
          </a:solidFill>
        </p:spPr>
        <p:txBody>
          <a:bodyPr/>
          <a:lstStyle/>
          <a:p>
            <a:pPr marL="0" indent="0" algn="ctr">
              <a:buSzTx/>
              <a:buNone/>
              <a:defRPr sz="4400"/>
            </a:pPr>
            <a:r>
              <a:t>Bullet points</a:t>
            </a:r>
          </a:p>
          <a:p>
            <a:pPr marL="0" indent="0" algn="ctr">
              <a:buSzTx/>
              <a:buNone/>
              <a:defRPr sz="4400"/>
            </a:pPr>
          </a:p>
          <a:p>
            <a:pPr marL="0" indent="0" algn="ctr">
              <a:buSzTx/>
              <a:buNone/>
              <a:defRPr sz="4400"/>
            </a:pPr>
            <a:r>
              <a:t>Your opinion (gut feeling) about your research question(s)</a:t>
            </a:r>
          </a:p>
        </p:txBody>
      </p:sp>
    </p:spTree>
  </p:cSld>
  <p:clrMapOvr>
    <a:masterClrMapping/>
  </p:clrMapOvr>
  <p:transition xmlns:p14="http://schemas.microsoft.com/office/powerpoint/2010/main" spd="med" advClick="1"/>
</p:sld>
</file>

<file path=ppt/slides/slide7.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72" name="TextBox 1"/>
          <p:cNvSpPr txBox="1"/>
          <p:nvPr/>
        </p:nvSpPr>
        <p:spPr>
          <a:xfrm>
            <a:off x="2366225" y="1009291"/>
            <a:ext cx="1832252" cy="325075"/>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lvl1pPr>
              <a:defRPr>
                <a:latin typeface="+mn-lt"/>
                <a:ea typeface="+mn-ea"/>
                <a:cs typeface="+mn-cs"/>
                <a:sym typeface="Rockwell"/>
              </a:defRPr>
            </a:lvl1pPr>
          </a:lstStyle>
          <a:p>
            <a:pPr/>
            <a:r>
              <a:t>Living posters</a:t>
            </a:r>
          </a:p>
        </p:txBody>
      </p:sp>
      <p:sp>
        <p:nvSpPr>
          <p:cNvPr id="173" name="Rectangle 2"/>
          <p:cNvSpPr txBox="1"/>
          <p:nvPr/>
        </p:nvSpPr>
        <p:spPr>
          <a:xfrm>
            <a:off x="2041294" y="2096543"/>
            <a:ext cx="8765015" cy="650239"/>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p>
            <a:pPr>
              <a:defRPr>
                <a:latin typeface="Verdana"/>
                <a:ea typeface="Verdana"/>
                <a:cs typeface="Verdana"/>
                <a:sym typeface="Verdana"/>
              </a:defRPr>
            </a:pPr>
            <a:r>
              <a:t> </a:t>
            </a:r>
            <a:r>
              <a:rPr u="sng">
                <a:solidFill>
                  <a:srgbClr val="0000FF"/>
                </a:solidFill>
                <a:uFill>
                  <a:solidFill>
                    <a:srgbClr val="0000FF"/>
                  </a:solidFill>
                </a:uFill>
                <a:hlinkClick r:id="rId2" invalidUrl="" action="" tgtFrame="" tooltip="" history="1" highlightClick="0" endSnd="0"/>
              </a:rPr>
              <a:t>http://www.actionresearch.net/writings/posters/homepage220417.pdf</a:t>
            </a:r>
          </a:p>
        </p:txBody>
      </p:sp>
      <p:pic>
        <p:nvPicPr>
          <p:cNvPr id="174" name="Picture 3" descr="Picture 3"/>
          <p:cNvPicPr>
            <a:picLocks noChangeAspect="1"/>
          </p:cNvPicPr>
          <p:nvPr/>
        </p:nvPicPr>
        <p:blipFill>
          <a:blip r:embed="rId3">
            <a:extLst/>
          </a:blip>
          <a:stretch>
            <a:fillRect/>
          </a:stretch>
        </p:blipFill>
        <p:spPr>
          <a:xfrm>
            <a:off x="2136932" y="2558207"/>
            <a:ext cx="6672731" cy="3924003"/>
          </a:xfrm>
          <a:prstGeom prst="rect">
            <a:avLst/>
          </a:prstGeom>
          <a:ln w="12700">
            <a:miter lim="400000"/>
          </a:ln>
        </p:spPr>
      </p:pic>
      <p:sp>
        <p:nvSpPr>
          <p:cNvPr id="175" name="TextBox 1"/>
          <p:cNvSpPr txBox="1"/>
          <p:nvPr/>
        </p:nvSpPr>
        <p:spPr>
          <a:xfrm>
            <a:off x="3914775" y="1185862"/>
            <a:ext cx="3157539" cy="325075"/>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lvl1pPr>
              <a:defRPr>
                <a:latin typeface="+mn-lt"/>
                <a:ea typeface="+mn-ea"/>
                <a:cs typeface="+mn-cs"/>
                <a:sym typeface="Rockwell"/>
              </a:defRPr>
            </a:lvl1pPr>
          </a:lstStyle>
          <a:p>
            <a:pPr/>
            <a:r>
              <a:t>… and Jack’s video</a:t>
            </a:r>
          </a:p>
        </p:txBody>
      </p:sp>
    </p:spTree>
  </p:cSld>
  <p:clrMapOvr>
    <a:masterClrMapping/>
  </p:clrMapOvr>
  <p:transition xmlns:p14="http://schemas.microsoft.com/office/powerpoint/2010/main" spd="med" advClick="1"/>
</p:sld>
</file>

<file path=ppt/slides/slide8.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77" name="Title 1"/>
          <p:cNvSpPr txBox="1"/>
          <p:nvPr>
            <p:ph type="title"/>
          </p:nvPr>
        </p:nvSpPr>
        <p:spPr>
          <a:xfrm>
            <a:off x="1069847" y="484630"/>
            <a:ext cx="10058401" cy="1609347"/>
          </a:xfrm>
          <a:prstGeom prst="rect">
            <a:avLst/>
          </a:prstGeom>
        </p:spPr>
        <p:txBody>
          <a:bodyPr/>
          <a:lstStyle/>
          <a:p>
            <a:pPr/>
            <a:r>
              <a:t>Please add</a:t>
            </a:r>
          </a:p>
        </p:txBody>
      </p:sp>
      <p:sp>
        <p:nvSpPr>
          <p:cNvPr id="178" name="Content Placeholder 2"/>
          <p:cNvSpPr txBox="1"/>
          <p:nvPr>
            <p:ph type="body" idx="1"/>
          </p:nvPr>
        </p:nvSpPr>
        <p:spPr>
          <a:xfrm>
            <a:off x="1069847" y="2121406"/>
            <a:ext cx="10058401" cy="4050794"/>
          </a:xfrm>
          <a:prstGeom prst="rect">
            <a:avLst/>
          </a:prstGeom>
          <a:solidFill>
            <a:srgbClr val="FFFFCC"/>
          </a:solidFill>
        </p:spPr>
        <p:txBody>
          <a:bodyPr/>
          <a:lstStyle/>
          <a:p>
            <a:pPr marL="0" indent="0" algn="ctr">
              <a:buSzTx/>
              <a:buNone/>
              <a:defRPr sz="4400"/>
            </a:pPr>
            <a:r>
              <a:t>Bullet points</a:t>
            </a:r>
          </a:p>
          <a:p>
            <a:pPr marL="0" indent="0" algn="ctr">
              <a:buSzTx/>
              <a:buNone/>
              <a:defRPr sz="4400"/>
            </a:pPr>
          </a:p>
          <a:p>
            <a:pPr marL="0" indent="0" algn="ctr">
              <a:buSzTx/>
              <a:buNone/>
              <a:defRPr sz="4400"/>
            </a:pPr>
            <a:r>
              <a:t>Stages in your personal learning story, for example, key events in your education and evolution</a:t>
            </a:r>
          </a:p>
        </p:txBody>
      </p:sp>
    </p:spTree>
  </p:cSld>
  <p:clrMapOvr>
    <a:masterClrMapping/>
  </p:clrMapOvr>
  <p:transition xmlns:p14="http://schemas.microsoft.com/office/powerpoint/2010/main" spd="med" advClick="1"/>
</p:sld>
</file>

<file path=ppt/slides/slide9.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80" name="Content Placeholder 2"/>
          <p:cNvSpPr txBox="1"/>
          <p:nvPr>
            <p:ph type="body" idx="1"/>
          </p:nvPr>
        </p:nvSpPr>
        <p:spPr>
          <a:xfrm>
            <a:off x="888691" y="732552"/>
            <a:ext cx="10687960" cy="5518958"/>
          </a:xfrm>
          <a:prstGeom prst="rect">
            <a:avLst/>
          </a:prstGeom>
        </p:spPr>
        <p:txBody>
          <a:bodyPr/>
          <a:lstStyle/>
          <a:p>
            <a:pPr marL="0" indent="0" defTabSz="850391">
              <a:lnSpc>
                <a:spcPct val="72000"/>
              </a:lnSpc>
              <a:spcBef>
                <a:spcPts val="1100"/>
              </a:spcBef>
              <a:buSzTx/>
              <a:buNone/>
              <a:defRPr sz="3700"/>
            </a:pPr>
            <a:r>
              <a:t>The ‘I’ in such a question is often experienced as a </a:t>
            </a:r>
            <a:r>
              <a:rPr>
                <a:solidFill>
                  <a:srgbClr val="FF0000"/>
                </a:solidFill>
                <a:latin typeface="Rockwell Bold"/>
                <a:ea typeface="Rockwell Bold"/>
                <a:cs typeface="Rockwell Bold"/>
                <a:sym typeface="Rockwell Bold"/>
              </a:rPr>
              <a:t>living contradiction </a:t>
            </a:r>
            <a:r>
              <a:t>in the sense that the ‘I’ holds together, in a </a:t>
            </a:r>
            <a:r>
              <a:rPr>
                <a:solidFill>
                  <a:srgbClr val="FF0000"/>
                </a:solidFill>
                <a:latin typeface="Rockwell Bold"/>
                <a:ea typeface="Rockwell Bold"/>
                <a:cs typeface="Rockwell Bold"/>
                <a:sym typeface="Rockwell Bold"/>
              </a:rPr>
              <a:t>dialectical tension</a:t>
            </a:r>
            <a:r>
              <a:t>, both the experience of holding certain </a:t>
            </a:r>
            <a:r>
              <a:rPr>
                <a:solidFill>
                  <a:srgbClr val="FF0000"/>
                </a:solidFill>
                <a:latin typeface="Rockwell Bold"/>
                <a:ea typeface="Rockwell Bold"/>
                <a:cs typeface="Rockwell Bold"/>
                <a:sym typeface="Rockwell Bold"/>
              </a:rPr>
              <a:t>values</a:t>
            </a:r>
            <a:r>
              <a:t> with the experience of their </a:t>
            </a:r>
            <a:r>
              <a:rPr>
                <a:solidFill>
                  <a:srgbClr val="FF0000"/>
                </a:solidFill>
                <a:latin typeface="Rockwell Bold"/>
                <a:ea typeface="Rockwell Bold"/>
                <a:cs typeface="Rockwell Bold"/>
                <a:sym typeface="Rockwell Bold"/>
              </a:rPr>
              <a:t>negation in practice</a:t>
            </a:r>
            <a:r>
              <a:t>. </a:t>
            </a:r>
            <a:endParaRPr sz="1600"/>
          </a:p>
          <a:p>
            <a:pPr marL="0" indent="0" defTabSz="850391">
              <a:lnSpc>
                <a:spcPct val="72000"/>
              </a:lnSpc>
              <a:spcBef>
                <a:spcPts val="1100"/>
              </a:spcBef>
              <a:buSzTx/>
              <a:buNone/>
              <a:defRPr sz="1600"/>
            </a:pPr>
          </a:p>
          <a:p>
            <a:pPr marL="0" indent="0" defTabSz="850391">
              <a:lnSpc>
                <a:spcPct val="72000"/>
              </a:lnSpc>
              <a:spcBef>
                <a:spcPts val="1100"/>
              </a:spcBef>
              <a:buSzTx/>
              <a:buNone/>
              <a:defRPr sz="1600"/>
            </a:pPr>
          </a:p>
          <a:p>
            <a:pPr marL="0" indent="0" defTabSz="850391">
              <a:lnSpc>
                <a:spcPct val="72000"/>
              </a:lnSpc>
              <a:spcBef>
                <a:spcPts val="1100"/>
              </a:spcBef>
              <a:buSzTx/>
              <a:buNone/>
              <a:defRPr sz="3900"/>
            </a:pPr>
            <a:r>
              <a:t>For some 2,500 years formal logicians from Aristotle onwards have argued that contradictions must be eliminated from valid theories. </a:t>
            </a:r>
          </a:p>
        </p:txBody>
      </p:sp>
    </p:spTree>
  </p:cSld>
  <p:clrMapOvr>
    <a:masterClrMapping/>
  </p:clrMapOvr>
  <p:transition xmlns:p14="http://schemas.microsoft.com/office/powerpoint/2010/main" spd="med" advClick="1"/>
</p:sld>
</file>

<file path=ppt/theme/theme1.xml><?xml version="1.0" encoding="utf-8"?>
<a:theme xmlns:a="http://schemas.openxmlformats.org/drawingml/2006/main" xmlns:r="http://schemas.openxmlformats.org/officeDocument/2006/relationships" name="Wood Type">
  <a:themeElements>
    <a:clrScheme name="Wood Type">
      <a:dk1>
        <a:srgbClr val="000000"/>
      </a:dk1>
      <a:lt1>
        <a:srgbClr val="FFFFFF"/>
      </a:lt1>
      <a:dk2>
        <a:srgbClr val="A7A7A7"/>
      </a:dk2>
      <a:lt2>
        <a:srgbClr val="535353"/>
      </a:lt2>
      <a:accent1>
        <a:srgbClr val="D34817"/>
      </a:accent1>
      <a:accent2>
        <a:srgbClr val="9B2D1F"/>
      </a:accent2>
      <a:accent3>
        <a:srgbClr val="A28E6A"/>
      </a:accent3>
      <a:accent4>
        <a:srgbClr val="956251"/>
      </a:accent4>
      <a:accent5>
        <a:srgbClr val="918485"/>
      </a:accent5>
      <a:accent6>
        <a:srgbClr val="855D5D"/>
      </a:accent6>
      <a:hlink>
        <a:srgbClr val="0000FF"/>
      </a:hlink>
      <a:folHlink>
        <a:srgbClr val="FF00FF"/>
      </a:folHlink>
    </a:clrScheme>
    <a:fontScheme name="Wood Type">
      <a:majorFont>
        <a:latin typeface="Helvetica"/>
        <a:ea typeface="Helvetica"/>
        <a:cs typeface="Helvetica"/>
      </a:majorFont>
      <a:minorFont>
        <a:latin typeface="Rockwell"/>
        <a:ea typeface="Rockwell"/>
        <a:cs typeface="Rockwell"/>
      </a:minorFont>
    </a:fontScheme>
    <a:fmtScheme name="Wood Typ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sp3d/>
      </a:spPr>
      <a:bodyPr rot="0" spcFirstLastPara="1" vertOverflow="overflow" horzOverflow="overflow" vert="horz" wrap="square" lIns="45718" tIns="45718" rIns="45718" bIns="45718" numCol="1" spcCol="38100" rtlCol="0" anchor="ctr" upright="0">
        <a:spAutoFit/>
      </a:bodyPr>
      <a:lstStyle>
        <a:defPPr marL="0" marR="0" indent="0" algn="l" defTabSz="4572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j-lt"/>
            <a:ea typeface="+mj-ea"/>
            <a:cs typeface="+mj-cs"/>
            <a:sym typeface="Helvetica"/>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25400" cap="flat">
          <a:solidFill>
            <a:schemeClr val="accent1"/>
          </a:solidFill>
          <a:prstDash val="solid"/>
          <a:round/>
        </a:ln>
        <a:effectLst/>
        <a:sp3d/>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3d/>
      </a:spPr>
      <a:bodyPr rot="0" spcFirstLastPara="1" vertOverflow="overflow" horzOverflow="overflow" vert="horz" wrap="square" lIns="45718" tIns="45718" rIns="45718" bIns="45718" numCol="1" spcCol="38100" rtlCol="0" anchor="t" upright="0">
        <a:spAutoFit/>
      </a:bodyPr>
      <a:lstStyle>
        <a:defPPr marL="0" marR="0" indent="0" algn="l" defTabSz="4572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j-lt"/>
            <a:ea typeface="+mj-ea"/>
            <a:cs typeface="+mj-cs"/>
            <a:sym typeface="Helvetica"/>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ppt/theme/theme2.xml><?xml version="1.0" encoding="utf-8"?>
<a:theme xmlns:a="http://schemas.openxmlformats.org/drawingml/2006/main" xmlns:r="http://schemas.openxmlformats.org/officeDocument/2006/relationships" name="Wood Type">
  <a:themeElements>
    <a:clrScheme name="Wood Type">
      <a:dk1>
        <a:srgbClr val="000000"/>
      </a:dk1>
      <a:lt1>
        <a:srgbClr val="FFFFFF"/>
      </a:lt1>
      <a:dk2>
        <a:srgbClr val="A7A7A7"/>
      </a:dk2>
      <a:lt2>
        <a:srgbClr val="535353"/>
      </a:lt2>
      <a:accent1>
        <a:srgbClr val="D34817"/>
      </a:accent1>
      <a:accent2>
        <a:srgbClr val="9B2D1F"/>
      </a:accent2>
      <a:accent3>
        <a:srgbClr val="A28E6A"/>
      </a:accent3>
      <a:accent4>
        <a:srgbClr val="956251"/>
      </a:accent4>
      <a:accent5>
        <a:srgbClr val="918485"/>
      </a:accent5>
      <a:accent6>
        <a:srgbClr val="855D5D"/>
      </a:accent6>
      <a:hlink>
        <a:srgbClr val="0000FF"/>
      </a:hlink>
      <a:folHlink>
        <a:srgbClr val="FF00FF"/>
      </a:folHlink>
    </a:clrScheme>
    <a:fontScheme name="Wood Type">
      <a:majorFont>
        <a:latin typeface="Helvetica"/>
        <a:ea typeface="Helvetica"/>
        <a:cs typeface="Helvetica"/>
      </a:majorFont>
      <a:minorFont>
        <a:latin typeface="Rockwell"/>
        <a:ea typeface="Rockwell"/>
        <a:cs typeface="Rockwell"/>
      </a:minorFont>
    </a:fontScheme>
    <a:fmtScheme name="Wood Typ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sp3d/>
      </a:spPr>
      <a:bodyPr rot="0" spcFirstLastPara="1" vertOverflow="overflow" horzOverflow="overflow" vert="horz" wrap="square" lIns="45718" tIns="45718" rIns="45718" bIns="45718" numCol="1" spcCol="38100" rtlCol="0" anchor="ctr" upright="0">
        <a:spAutoFit/>
      </a:bodyPr>
      <a:lstStyle>
        <a:defPPr marL="0" marR="0" indent="0" algn="l" defTabSz="4572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j-lt"/>
            <a:ea typeface="+mj-ea"/>
            <a:cs typeface="+mj-cs"/>
            <a:sym typeface="Helvetica"/>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25400" cap="flat">
          <a:solidFill>
            <a:schemeClr val="accent1"/>
          </a:solidFill>
          <a:prstDash val="solid"/>
          <a:round/>
        </a:ln>
        <a:effectLst/>
        <a:sp3d/>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3d/>
      </a:spPr>
      <a:bodyPr rot="0" spcFirstLastPara="1" vertOverflow="overflow" horzOverflow="overflow" vert="horz" wrap="square" lIns="45718" tIns="45718" rIns="45718" bIns="45718" numCol="1" spcCol="38100" rtlCol="0" anchor="t" upright="0">
        <a:spAutoFit/>
      </a:bodyPr>
      <a:lstStyle>
        <a:defPPr marL="0" marR="0" indent="0" algn="l" defTabSz="4572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j-lt"/>
            <a:ea typeface="+mj-ea"/>
            <a:cs typeface="+mj-cs"/>
            <a:sym typeface="Helvetica"/>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docProps/app.xml><?xml version="1.0" encoding="utf-8"?>
<Properties xmlns="http://schemas.openxmlformats.org/officeDocument/2006/extended-properties" xmlns:vt="http://schemas.openxmlformats.org/officeDocument/2006/docPropsVTypes"/>
</file>

<file path=docProps/core.xml><?xml version="1.0" encoding="utf-8"?>
<cp:coreProperties xmlns:cp="http://schemas.openxmlformats.org/package/2006/metadata/core-properties" xmlns:dc="http://purl.org/dc/elements/1.1/" xmlns:dcterms="http://purl.org/dc/terms/" xmlns:xsi="http://www.w3.org/2001/XMLSchema-instance"/>
</file>