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445DD4-CC07-46E4-9B09-C288C58D3588}"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B5FCB07F-A3CC-4468-A5E5-C397D0E5AC2F}">
      <dgm:prSet phldrT="[Text]"/>
      <dgm:spPr/>
      <dgm:t>
        <a:bodyPr/>
        <a:lstStyle/>
        <a:p>
          <a:r>
            <a:rPr lang="en-US" dirty="0"/>
            <a:t>Values of vulnerability, authentic connection, mindful questioning, and loving educational conversations</a:t>
          </a:r>
        </a:p>
      </dgm:t>
    </dgm:pt>
    <dgm:pt modelId="{ACEC1D36-776D-47DA-840F-2C154FE345C0}" type="parTrans" cxnId="{6A8BE127-3990-45BC-BC69-082B29340B13}">
      <dgm:prSet/>
      <dgm:spPr/>
      <dgm:t>
        <a:bodyPr/>
        <a:lstStyle/>
        <a:p>
          <a:endParaRPr lang="en-US"/>
        </a:p>
      </dgm:t>
    </dgm:pt>
    <dgm:pt modelId="{3105829D-4BEF-4D30-9B97-F197C70E1501}" type="sibTrans" cxnId="{6A8BE127-3990-45BC-BC69-082B29340B13}">
      <dgm:prSet/>
      <dgm:spPr/>
      <dgm:t>
        <a:bodyPr/>
        <a:lstStyle/>
        <a:p>
          <a:endParaRPr lang="en-US"/>
        </a:p>
      </dgm:t>
    </dgm:pt>
    <dgm:pt modelId="{FF61C201-EE48-4954-A007-A7642FA6BC20}">
      <dgm:prSet phldrT="[Text]" custT="1"/>
      <dgm:spPr>
        <a:solidFill>
          <a:schemeClr val="bg2"/>
        </a:solidFill>
      </dgm:spPr>
      <dgm:t>
        <a:bodyPr/>
        <a:lstStyle/>
        <a:p>
          <a:r>
            <a:rPr lang="en-US" sz="2800"/>
            <a:t>Spontaneous</a:t>
          </a:r>
          <a:endParaRPr lang="en-US" sz="2800" dirty="0"/>
        </a:p>
      </dgm:t>
    </dgm:pt>
    <dgm:pt modelId="{70521D1D-B9F9-4AAE-A745-0A25FA8A9C00}" type="parTrans" cxnId="{E2E0C92C-1B45-4CA1-9BE8-6682F45BBA1B}">
      <dgm:prSet/>
      <dgm:spPr/>
      <dgm:t>
        <a:bodyPr/>
        <a:lstStyle/>
        <a:p>
          <a:endParaRPr lang="en-US"/>
        </a:p>
      </dgm:t>
    </dgm:pt>
    <dgm:pt modelId="{B9FBC001-D9CC-4FDD-8C84-374A58622CA1}" type="sibTrans" cxnId="{E2E0C92C-1B45-4CA1-9BE8-6682F45BBA1B}">
      <dgm:prSet/>
      <dgm:spPr/>
      <dgm:t>
        <a:bodyPr/>
        <a:lstStyle/>
        <a:p>
          <a:endParaRPr lang="en-US"/>
        </a:p>
      </dgm:t>
    </dgm:pt>
    <dgm:pt modelId="{5CD1239E-D7A5-4D58-86F6-C6B4712F80EA}">
      <dgm:prSet phldrT="[Text]" custT="1"/>
      <dgm:spPr>
        <a:solidFill>
          <a:schemeClr val="bg2"/>
        </a:solidFill>
      </dgm:spPr>
      <dgm:t>
        <a:bodyPr/>
        <a:lstStyle/>
        <a:p>
          <a:r>
            <a:rPr lang="en-US" sz="2800"/>
            <a:t>Sustained</a:t>
          </a:r>
          <a:endParaRPr lang="en-US" sz="2800" dirty="0"/>
        </a:p>
      </dgm:t>
    </dgm:pt>
    <dgm:pt modelId="{47E2ACB5-A2B3-4793-A184-B4D01C5794E9}" type="parTrans" cxnId="{5FC948C3-1281-4DBD-B1CF-3A5AC363C6B1}">
      <dgm:prSet/>
      <dgm:spPr/>
      <dgm:t>
        <a:bodyPr/>
        <a:lstStyle/>
        <a:p>
          <a:endParaRPr lang="en-US"/>
        </a:p>
      </dgm:t>
    </dgm:pt>
    <dgm:pt modelId="{54396BBC-4C9B-41BB-B6A2-468FA0D3E686}" type="sibTrans" cxnId="{5FC948C3-1281-4DBD-B1CF-3A5AC363C6B1}">
      <dgm:prSet/>
      <dgm:spPr/>
      <dgm:t>
        <a:bodyPr/>
        <a:lstStyle/>
        <a:p>
          <a:endParaRPr lang="en-US"/>
        </a:p>
      </dgm:t>
    </dgm:pt>
    <dgm:pt modelId="{8C465330-485B-4896-9570-89203F6BD74A}">
      <dgm:prSet phldrT="[Text]" custT="1"/>
      <dgm:spPr>
        <a:solidFill>
          <a:schemeClr val="bg2"/>
        </a:solidFill>
      </dgm:spPr>
      <dgm:t>
        <a:bodyPr/>
        <a:lstStyle/>
        <a:p>
          <a:r>
            <a:rPr lang="en-US" sz="2800"/>
            <a:t>Micro</a:t>
          </a:r>
          <a:endParaRPr lang="en-US" sz="2800" dirty="0"/>
        </a:p>
      </dgm:t>
    </dgm:pt>
    <dgm:pt modelId="{0F93804D-B8EC-4300-829A-660D4FA36EDC}" type="parTrans" cxnId="{3BB61C93-C130-4E09-9B93-D176BA12F8C2}">
      <dgm:prSet/>
      <dgm:spPr/>
      <dgm:t>
        <a:bodyPr/>
        <a:lstStyle/>
        <a:p>
          <a:endParaRPr lang="en-US"/>
        </a:p>
      </dgm:t>
    </dgm:pt>
    <dgm:pt modelId="{D9ACFE1D-FF7B-4BAE-9E4D-60D0AB636CE1}" type="sibTrans" cxnId="{3BB61C93-C130-4E09-9B93-D176BA12F8C2}">
      <dgm:prSet/>
      <dgm:spPr/>
      <dgm:t>
        <a:bodyPr/>
        <a:lstStyle/>
        <a:p>
          <a:endParaRPr lang="en-US"/>
        </a:p>
      </dgm:t>
    </dgm:pt>
    <dgm:pt modelId="{77752C24-0FDE-449B-B647-1311561FE40F}">
      <dgm:prSet phldrT="[Text]" custT="1"/>
      <dgm:spPr>
        <a:solidFill>
          <a:schemeClr val="bg2"/>
        </a:solidFill>
      </dgm:spPr>
      <dgm:t>
        <a:bodyPr/>
        <a:lstStyle/>
        <a:p>
          <a:r>
            <a:rPr lang="en-US" sz="2800"/>
            <a:t>Macro</a:t>
          </a:r>
          <a:endParaRPr lang="en-US" sz="2800" dirty="0"/>
        </a:p>
      </dgm:t>
    </dgm:pt>
    <dgm:pt modelId="{B95E8247-1FDB-4B6E-BDA6-396C0F0ECD61}" type="parTrans" cxnId="{AF17F41C-7047-407B-8227-5979683F1340}">
      <dgm:prSet/>
      <dgm:spPr/>
      <dgm:t>
        <a:bodyPr/>
        <a:lstStyle/>
        <a:p>
          <a:endParaRPr lang="en-US"/>
        </a:p>
      </dgm:t>
    </dgm:pt>
    <dgm:pt modelId="{6B6E173B-7AC0-4784-B89E-BDEAB0B4AE8A}" type="sibTrans" cxnId="{AF17F41C-7047-407B-8227-5979683F1340}">
      <dgm:prSet/>
      <dgm:spPr/>
      <dgm:t>
        <a:bodyPr/>
        <a:lstStyle/>
        <a:p>
          <a:endParaRPr lang="en-US"/>
        </a:p>
      </dgm:t>
    </dgm:pt>
    <dgm:pt modelId="{043AC855-B61C-433E-8CF1-A1973E1FFEF2}">
      <dgm:prSet/>
      <dgm:spPr/>
    </dgm:pt>
    <dgm:pt modelId="{F1558D00-5DDE-4A37-8F44-B36B2C2B88CC}" type="parTrans" cxnId="{DC0B234F-09CB-4F69-8CBF-B41C2C2C450C}">
      <dgm:prSet/>
      <dgm:spPr/>
      <dgm:t>
        <a:bodyPr/>
        <a:lstStyle/>
        <a:p>
          <a:endParaRPr lang="en-US"/>
        </a:p>
      </dgm:t>
    </dgm:pt>
    <dgm:pt modelId="{14231A4D-02BD-4EA3-823F-4EAD26B3E690}" type="sibTrans" cxnId="{DC0B234F-09CB-4F69-8CBF-B41C2C2C450C}">
      <dgm:prSet/>
      <dgm:spPr/>
      <dgm:t>
        <a:bodyPr/>
        <a:lstStyle/>
        <a:p>
          <a:endParaRPr lang="en-US"/>
        </a:p>
      </dgm:t>
    </dgm:pt>
    <dgm:pt modelId="{3D7AAA95-6153-4C8B-B874-0103B2EBAEC6}">
      <dgm:prSet/>
      <dgm:spPr/>
    </dgm:pt>
    <dgm:pt modelId="{B0E7C41D-1E41-4B0B-8D4F-C8D489A3D5EE}" type="parTrans" cxnId="{C98F9F36-E700-4219-A9AD-724DDD4B718A}">
      <dgm:prSet/>
      <dgm:spPr/>
      <dgm:t>
        <a:bodyPr/>
        <a:lstStyle/>
        <a:p>
          <a:endParaRPr lang="en-US"/>
        </a:p>
      </dgm:t>
    </dgm:pt>
    <dgm:pt modelId="{7736A981-FAFF-42D2-B525-ACE272D51729}" type="sibTrans" cxnId="{C98F9F36-E700-4219-A9AD-724DDD4B718A}">
      <dgm:prSet/>
      <dgm:spPr/>
      <dgm:t>
        <a:bodyPr/>
        <a:lstStyle/>
        <a:p>
          <a:endParaRPr lang="en-US"/>
        </a:p>
      </dgm:t>
    </dgm:pt>
    <dgm:pt modelId="{B503A7CB-4705-40AA-808B-4DE11CCA9457}" type="pres">
      <dgm:prSet presAssocID="{0E445DD4-CC07-46E4-9B09-C288C58D3588}" presName="diagram" presStyleCnt="0">
        <dgm:presLayoutVars>
          <dgm:chMax val="1"/>
          <dgm:dir/>
          <dgm:animLvl val="ctr"/>
          <dgm:resizeHandles val="exact"/>
        </dgm:presLayoutVars>
      </dgm:prSet>
      <dgm:spPr/>
    </dgm:pt>
    <dgm:pt modelId="{3D914F57-F504-4F6E-AA26-ABF647B1EF7C}" type="pres">
      <dgm:prSet presAssocID="{0E445DD4-CC07-46E4-9B09-C288C58D3588}" presName="matrix" presStyleCnt="0"/>
      <dgm:spPr/>
    </dgm:pt>
    <dgm:pt modelId="{332CB676-99FF-442B-82EA-97D5C850AE64}" type="pres">
      <dgm:prSet presAssocID="{0E445DD4-CC07-46E4-9B09-C288C58D3588}" presName="tile1" presStyleLbl="node1" presStyleIdx="0" presStyleCnt="4"/>
      <dgm:spPr/>
    </dgm:pt>
    <dgm:pt modelId="{2F282028-1AB5-4745-A4AB-0A6883105696}" type="pres">
      <dgm:prSet presAssocID="{0E445DD4-CC07-46E4-9B09-C288C58D3588}" presName="tile1text" presStyleLbl="node1" presStyleIdx="0" presStyleCnt="4">
        <dgm:presLayoutVars>
          <dgm:chMax val="0"/>
          <dgm:chPref val="0"/>
          <dgm:bulletEnabled val="1"/>
        </dgm:presLayoutVars>
      </dgm:prSet>
      <dgm:spPr/>
    </dgm:pt>
    <dgm:pt modelId="{AD9223EF-6AC0-41D9-BAAC-785D917C9257}" type="pres">
      <dgm:prSet presAssocID="{0E445DD4-CC07-46E4-9B09-C288C58D3588}" presName="tile2" presStyleLbl="node1" presStyleIdx="1" presStyleCnt="4"/>
      <dgm:spPr/>
    </dgm:pt>
    <dgm:pt modelId="{622475D0-4D2D-40DA-811A-04622DED78EF}" type="pres">
      <dgm:prSet presAssocID="{0E445DD4-CC07-46E4-9B09-C288C58D3588}" presName="tile2text" presStyleLbl="node1" presStyleIdx="1" presStyleCnt="4">
        <dgm:presLayoutVars>
          <dgm:chMax val="0"/>
          <dgm:chPref val="0"/>
          <dgm:bulletEnabled val="1"/>
        </dgm:presLayoutVars>
      </dgm:prSet>
      <dgm:spPr/>
    </dgm:pt>
    <dgm:pt modelId="{33242E44-0DF1-42B7-82B6-90FC4628A6D1}" type="pres">
      <dgm:prSet presAssocID="{0E445DD4-CC07-46E4-9B09-C288C58D3588}" presName="tile3" presStyleLbl="node1" presStyleIdx="2" presStyleCnt="4"/>
      <dgm:spPr/>
    </dgm:pt>
    <dgm:pt modelId="{CA391E99-6ED9-48AA-B1B3-12EBF745E8B5}" type="pres">
      <dgm:prSet presAssocID="{0E445DD4-CC07-46E4-9B09-C288C58D3588}" presName="tile3text" presStyleLbl="node1" presStyleIdx="2" presStyleCnt="4">
        <dgm:presLayoutVars>
          <dgm:chMax val="0"/>
          <dgm:chPref val="0"/>
          <dgm:bulletEnabled val="1"/>
        </dgm:presLayoutVars>
      </dgm:prSet>
      <dgm:spPr/>
    </dgm:pt>
    <dgm:pt modelId="{8302C257-337A-4DD5-9474-47CDE8E4A4B0}" type="pres">
      <dgm:prSet presAssocID="{0E445DD4-CC07-46E4-9B09-C288C58D3588}" presName="tile4" presStyleLbl="node1" presStyleIdx="3" presStyleCnt="4"/>
      <dgm:spPr/>
    </dgm:pt>
    <dgm:pt modelId="{90BC6BF1-3878-4297-A250-7AAD7DD09458}" type="pres">
      <dgm:prSet presAssocID="{0E445DD4-CC07-46E4-9B09-C288C58D3588}" presName="tile4text" presStyleLbl="node1" presStyleIdx="3" presStyleCnt="4">
        <dgm:presLayoutVars>
          <dgm:chMax val="0"/>
          <dgm:chPref val="0"/>
          <dgm:bulletEnabled val="1"/>
        </dgm:presLayoutVars>
      </dgm:prSet>
      <dgm:spPr/>
    </dgm:pt>
    <dgm:pt modelId="{4C6C107B-1C74-47CF-9AEE-254D4CFE7A90}" type="pres">
      <dgm:prSet presAssocID="{0E445DD4-CC07-46E4-9B09-C288C58D3588}" presName="centerTile" presStyleLbl="fgShp" presStyleIdx="0" presStyleCnt="1" custScaleX="216869" custScaleY="115313">
        <dgm:presLayoutVars>
          <dgm:chMax val="0"/>
          <dgm:chPref val="0"/>
        </dgm:presLayoutVars>
      </dgm:prSet>
      <dgm:spPr/>
    </dgm:pt>
  </dgm:ptLst>
  <dgm:cxnLst>
    <dgm:cxn modelId="{60A54307-36B1-44F1-BEAD-4A2066CF45A5}" type="presOf" srcId="{B5FCB07F-A3CC-4468-A5E5-C397D0E5AC2F}" destId="{4C6C107B-1C74-47CF-9AEE-254D4CFE7A90}" srcOrd="0" destOrd="0" presId="urn:microsoft.com/office/officeart/2005/8/layout/matrix1"/>
    <dgm:cxn modelId="{AF17F41C-7047-407B-8227-5979683F1340}" srcId="{B5FCB07F-A3CC-4468-A5E5-C397D0E5AC2F}" destId="{77752C24-0FDE-449B-B647-1311561FE40F}" srcOrd="3" destOrd="0" parTransId="{B95E8247-1FDB-4B6E-BDA6-396C0F0ECD61}" sibTransId="{6B6E173B-7AC0-4784-B89E-BDEAB0B4AE8A}"/>
    <dgm:cxn modelId="{6A8BE127-3990-45BC-BC69-082B29340B13}" srcId="{0E445DD4-CC07-46E4-9B09-C288C58D3588}" destId="{B5FCB07F-A3CC-4468-A5E5-C397D0E5AC2F}" srcOrd="0" destOrd="0" parTransId="{ACEC1D36-776D-47DA-840F-2C154FE345C0}" sibTransId="{3105829D-4BEF-4D30-9B97-F197C70E1501}"/>
    <dgm:cxn modelId="{E2E0C92C-1B45-4CA1-9BE8-6682F45BBA1B}" srcId="{B5FCB07F-A3CC-4468-A5E5-C397D0E5AC2F}" destId="{FF61C201-EE48-4954-A007-A7642FA6BC20}" srcOrd="0" destOrd="0" parTransId="{70521D1D-B9F9-4AAE-A745-0A25FA8A9C00}" sibTransId="{B9FBC001-D9CC-4FDD-8C84-374A58622CA1}"/>
    <dgm:cxn modelId="{C98F9F36-E700-4219-A9AD-724DDD4B718A}" srcId="{0E445DD4-CC07-46E4-9B09-C288C58D3588}" destId="{3D7AAA95-6153-4C8B-B874-0103B2EBAEC6}" srcOrd="1" destOrd="0" parTransId="{B0E7C41D-1E41-4B0B-8D4F-C8D489A3D5EE}" sibTransId="{7736A981-FAFF-42D2-B525-ACE272D51729}"/>
    <dgm:cxn modelId="{093E263E-217A-43A3-8BFF-6995613D2610}" type="presOf" srcId="{77752C24-0FDE-449B-B647-1311561FE40F}" destId="{8302C257-337A-4DD5-9474-47CDE8E4A4B0}" srcOrd="0" destOrd="0" presId="urn:microsoft.com/office/officeart/2005/8/layout/matrix1"/>
    <dgm:cxn modelId="{75D65565-575C-48AF-8C0C-C0602C02C29A}" type="presOf" srcId="{FF61C201-EE48-4954-A007-A7642FA6BC20}" destId="{2F282028-1AB5-4745-A4AB-0A6883105696}" srcOrd="1" destOrd="0" presId="urn:microsoft.com/office/officeart/2005/8/layout/matrix1"/>
    <dgm:cxn modelId="{9718E448-1D12-48FE-B109-0A62AD2FBE6A}" type="presOf" srcId="{FF61C201-EE48-4954-A007-A7642FA6BC20}" destId="{332CB676-99FF-442B-82EA-97D5C850AE64}" srcOrd="0" destOrd="0" presId="urn:microsoft.com/office/officeart/2005/8/layout/matrix1"/>
    <dgm:cxn modelId="{DC0B234F-09CB-4F69-8CBF-B41C2C2C450C}" srcId="{0E445DD4-CC07-46E4-9B09-C288C58D3588}" destId="{043AC855-B61C-433E-8CF1-A1973E1FFEF2}" srcOrd="2" destOrd="0" parTransId="{F1558D00-5DDE-4A37-8F44-B36B2C2B88CC}" sibTransId="{14231A4D-02BD-4EA3-823F-4EAD26B3E690}"/>
    <dgm:cxn modelId="{EF5E9258-7E33-47B3-98AE-DAEBE4FADADA}" type="presOf" srcId="{8C465330-485B-4896-9570-89203F6BD74A}" destId="{33242E44-0DF1-42B7-82B6-90FC4628A6D1}" srcOrd="0" destOrd="0" presId="urn:microsoft.com/office/officeart/2005/8/layout/matrix1"/>
    <dgm:cxn modelId="{3BB61C93-C130-4E09-9B93-D176BA12F8C2}" srcId="{B5FCB07F-A3CC-4468-A5E5-C397D0E5AC2F}" destId="{8C465330-485B-4896-9570-89203F6BD74A}" srcOrd="2" destOrd="0" parTransId="{0F93804D-B8EC-4300-829A-660D4FA36EDC}" sibTransId="{D9ACFE1D-FF7B-4BAE-9E4D-60D0AB636CE1}"/>
    <dgm:cxn modelId="{A60E2099-474C-4AD3-8F02-C0B0D7182458}" type="presOf" srcId="{8C465330-485B-4896-9570-89203F6BD74A}" destId="{CA391E99-6ED9-48AA-B1B3-12EBF745E8B5}" srcOrd="1" destOrd="0" presId="urn:microsoft.com/office/officeart/2005/8/layout/matrix1"/>
    <dgm:cxn modelId="{9D7AD199-BF4F-4FE2-819F-1C7D1EDF3819}" type="presOf" srcId="{77752C24-0FDE-449B-B647-1311561FE40F}" destId="{90BC6BF1-3878-4297-A250-7AAD7DD09458}" srcOrd="1" destOrd="0" presId="urn:microsoft.com/office/officeart/2005/8/layout/matrix1"/>
    <dgm:cxn modelId="{50B80AA6-D8B7-4FFA-8F46-37DE9C9DB528}" type="presOf" srcId="{0E445DD4-CC07-46E4-9B09-C288C58D3588}" destId="{B503A7CB-4705-40AA-808B-4DE11CCA9457}" srcOrd="0" destOrd="0" presId="urn:microsoft.com/office/officeart/2005/8/layout/matrix1"/>
    <dgm:cxn modelId="{E6B75CAC-5CAE-4EA0-975C-C3DD7A1B5A51}" type="presOf" srcId="{5CD1239E-D7A5-4D58-86F6-C6B4712F80EA}" destId="{AD9223EF-6AC0-41D9-BAAC-785D917C9257}" srcOrd="0" destOrd="0" presId="urn:microsoft.com/office/officeart/2005/8/layout/matrix1"/>
    <dgm:cxn modelId="{5FC948C3-1281-4DBD-B1CF-3A5AC363C6B1}" srcId="{B5FCB07F-A3CC-4468-A5E5-C397D0E5AC2F}" destId="{5CD1239E-D7A5-4D58-86F6-C6B4712F80EA}" srcOrd="1" destOrd="0" parTransId="{47E2ACB5-A2B3-4793-A184-B4D01C5794E9}" sibTransId="{54396BBC-4C9B-41BB-B6A2-468FA0D3E686}"/>
    <dgm:cxn modelId="{75AD8AF5-303C-4316-A4EF-19DBB4AF601E}" type="presOf" srcId="{5CD1239E-D7A5-4D58-86F6-C6B4712F80EA}" destId="{622475D0-4D2D-40DA-811A-04622DED78EF}" srcOrd="1" destOrd="0" presId="urn:microsoft.com/office/officeart/2005/8/layout/matrix1"/>
    <dgm:cxn modelId="{18E4385A-BA7B-4D53-8830-98B6E88C4086}" type="presParOf" srcId="{B503A7CB-4705-40AA-808B-4DE11CCA9457}" destId="{3D914F57-F504-4F6E-AA26-ABF647B1EF7C}" srcOrd="0" destOrd="0" presId="urn:microsoft.com/office/officeart/2005/8/layout/matrix1"/>
    <dgm:cxn modelId="{E408CEB7-7D5E-4E41-BB47-304D5C99C7AA}" type="presParOf" srcId="{3D914F57-F504-4F6E-AA26-ABF647B1EF7C}" destId="{332CB676-99FF-442B-82EA-97D5C850AE64}" srcOrd="0" destOrd="0" presId="urn:microsoft.com/office/officeart/2005/8/layout/matrix1"/>
    <dgm:cxn modelId="{CFD857D3-157C-4BA8-94FA-950AD11D00FA}" type="presParOf" srcId="{3D914F57-F504-4F6E-AA26-ABF647B1EF7C}" destId="{2F282028-1AB5-4745-A4AB-0A6883105696}" srcOrd="1" destOrd="0" presId="urn:microsoft.com/office/officeart/2005/8/layout/matrix1"/>
    <dgm:cxn modelId="{87E0BACE-C614-48EE-B2BF-524C47C237C2}" type="presParOf" srcId="{3D914F57-F504-4F6E-AA26-ABF647B1EF7C}" destId="{AD9223EF-6AC0-41D9-BAAC-785D917C9257}" srcOrd="2" destOrd="0" presId="urn:microsoft.com/office/officeart/2005/8/layout/matrix1"/>
    <dgm:cxn modelId="{2FB26744-3C3A-4F9F-859F-63DD8686B5F8}" type="presParOf" srcId="{3D914F57-F504-4F6E-AA26-ABF647B1EF7C}" destId="{622475D0-4D2D-40DA-811A-04622DED78EF}" srcOrd="3" destOrd="0" presId="urn:microsoft.com/office/officeart/2005/8/layout/matrix1"/>
    <dgm:cxn modelId="{8185781B-24E9-435D-BB1C-03654AB623C9}" type="presParOf" srcId="{3D914F57-F504-4F6E-AA26-ABF647B1EF7C}" destId="{33242E44-0DF1-42B7-82B6-90FC4628A6D1}" srcOrd="4" destOrd="0" presId="urn:microsoft.com/office/officeart/2005/8/layout/matrix1"/>
    <dgm:cxn modelId="{2A432FB5-17C2-497C-AAF8-0894BA55BF28}" type="presParOf" srcId="{3D914F57-F504-4F6E-AA26-ABF647B1EF7C}" destId="{CA391E99-6ED9-48AA-B1B3-12EBF745E8B5}" srcOrd="5" destOrd="0" presId="urn:microsoft.com/office/officeart/2005/8/layout/matrix1"/>
    <dgm:cxn modelId="{DD3E31F9-A6AE-4659-9937-DF820EB98F1C}" type="presParOf" srcId="{3D914F57-F504-4F6E-AA26-ABF647B1EF7C}" destId="{8302C257-337A-4DD5-9474-47CDE8E4A4B0}" srcOrd="6" destOrd="0" presId="urn:microsoft.com/office/officeart/2005/8/layout/matrix1"/>
    <dgm:cxn modelId="{783E155C-0669-4F3B-9A69-32B85016E589}" type="presParOf" srcId="{3D914F57-F504-4F6E-AA26-ABF647B1EF7C}" destId="{90BC6BF1-3878-4297-A250-7AAD7DD09458}" srcOrd="7" destOrd="0" presId="urn:microsoft.com/office/officeart/2005/8/layout/matrix1"/>
    <dgm:cxn modelId="{3894DA9C-CDF5-4A36-93E6-B1932412A465}" type="presParOf" srcId="{B503A7CB-4705-40AA-808B-4DE11CCA9457}" destId="{4C6C107B-1C74-47CF-9AEE-254D4CFE7A90}"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2CB676-99FF-442B-82EA-97D5C850AE64}">
      <dsp:nvSpPr>
        <dsp:cNvPr id="0" name=""/>
        <dsp:cNvSpPr/>
      </dsp:nvSpPr>
      <dsp:spPr>
        <a:xfrm rot="16200000">
          <a:off x="548481" y="-548481"/>
          <a:ext cx="2560637" cy="3657600"/>
        </a:xfrm>
        <a:prstGeom prst="round1Rect">
          <a:avLst/>
        </a:prstGeom>
        <a:solidFill>
          <a:schemeClr val="bg2"/>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a:t>Spontaneous</a:t>
          </a:r>
          <a:endParaRPr lang="en-US" sz="2800" kern="1200" dirty="0"/>
        </a:p>
      </dsp:txBody>
      <dsp:txXfrm rot="5400000">
        <a:off x="-1" y="1"/>
        <a:ext cx="3657600" cy="1920478"/>
      </dsp:txXfrm>
    </dsp:sp>
    <dsp:sp modelId="{AD9223EF-6AC0-41D9-BAAC-785D917C9257}">
      <dsp:nvSpPr>
        <dsp:cNvPr id="0" name=""/>
        <dsp:cNvSpPr/>
      </dsp:nvSpPr>
      <dsp:spPr>
        <a:xfrm>
          <a:off x="3657600" y="0"/>
          <a:ext cx="3657600" cy="2560637"/>
        </a:xfrm>
        <a:prstGeom prst="round1Rect">
          <a:avLst/>
        </a:prstGeom>
        <a:solidFill>
          <a:schemeClr val="bg2"/>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a:t>Sustained</a:t>
          </a:r>
          <a:endParaRPr lang="en-US" sz="2800" kern="1200" dirty="0"/>
        </a:p>
      </dsp:txBody>
      <dsp:txXfrm>
        <a:off x="3657600" y="0"/>
        <a:ext cx="3657600" cy="1920478"/>
      </dsp:txXfrm>
    </dsp:sp>
    <dsp:sp modelId="{33242E44-0DF1-42B7-82B6-90FC4628A6D1}">
      <dsp:nvSpPr>
        <dsp:cNvPr id="0" name=""/>
        <dsp:cNvSpPr/>
      </dsp:nvSpPr>
      <dsp:spPr>
        <a:xfrm rot="10800000">
          <a:off x="0" y="2560637"/>
          <a:ext cx="3657600" cy="2560637"/>
        </a:xfrm>
        <a:prstGeom prst="round1Rect">
          <a:avLst/>
        </a:prstGeom>
        <a:solidFill>
          <a:schemeClr val="bg2"/>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a:t>Micro</a:t>
          </a:r>
          <a:endParaRPr lang="en-US" sz="2800" kern="1200" dirty="0"/>
        </a:p>
      </dsp:txBody>
      <dsp:txXfrm rot="10800000">
        <a:off x="0" y="3200796"/>
        <a:ext cx="3657600" cy="1920478"/>
      </dsp:txXfrm>
    </dsp:sp>
    <dsp:sp modelId="{8302C257-337A-4DD5-9474-47CDE8E4A4B0}">
      <dsp:nvSpPr>
        <dsp:cNvPr id="0" name=""/>
        <dsp:cNvSpPr/>
      </dsp:nvSpPr>
      <dsp:spPr>
        <a:xfrm rot="5400000">
          <a:off x="4206081" y="2012156"/>
          <a:ext cx="2560637" cy="3657600"/>
        </a:xfrm>
        <a:prstGeom prst="round1Rect">
          <a:avLst/>
        </a:prstGeom>
        <a:solidFill>
          <a:schemeClr val="bg2"/>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a:t>Macro</a:t>
          </a:r>
          <a:endParaRPr lang="en-US" sz="2800" kern="1200" dirty="0"/>
        </a:p>
      </dsp:txBody>
      <dsp:txXfrm rot="-5400000">
        <a:off x="3657599" y="3200796"/>
        <a:ext cx="3657600" cy="1920478"/>
      </dsp:txXfrm>
    </dsp:sp>
    <dsp:sp modelId="{4C6C107B-1C74-47CF-9AEE-254D4CFE7A90}">
      <dsp:nvSpPr>
        <dsp:cNvPr id="0" name=""/>
        <dsp:cNvSpPr/>
      </dsp:nvSpPr>
      <dsp:spPr>
        <a:xfrm>
          <a:off x="1277939" y="1822450"/>
          <a:ext cx="4759320" cy="1476373"/>
        </a:xfrm>
        <a:prstGeom prst="roundRect">
          <a:avLst/>
        </a:prstGeom>
        <a:solidFill>
          <a:schemeClr val="accent1">
            <a:tint val="6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Values of vulnerability, authentic connection, mindful questioning, and loving educational conversations</a:t>
          </a:r>
        </a:p>
      </dsp:txBody>
      <dsp:txXfrm>
        <a:off x="1350010" y="1894521"/>
        <a:ext cx="4615178" cy="133223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4/9/2021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86D4068-D045-48B0-9A00-198F2FE4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Glasses on top of a book">
            <a:extLst>
              <a:ext uri="{FF2B5EF4-FFF2-40B4-BE49-F238E27FC236}">
                <a16:creationId xmlns:a16="http://schemas.microsoft.com/office/drawing/2014/main" id="{5837FD27-D168-427F-BD9F-47FD5B6031DB}"/>
              </a:ext>
            </a:extLst>
          </p:cNvPr>
          <p:cNvPicPr>
            <a:picLocks noChangeAspect="1"/>
          </p:cNvPicPr>
          <p:nvPr/>
        </p:nvPicPr>
        <p:blipFill rotWithShape="1">
          <a:blip r:embed="rId2">
            <a:duotone>
              <a:schemeClr val="bg2">
                <a:shade val="45000"/>
                <a:satMod val="135000"/>
              </a:schemeClr>
              <a:prstClr val="white"/>
            </a:duotone>
            <a:alphaModFix amt="25000"/>
          </a:blip>
          <a:srcRect t="14158" r="-1" b="914"/>
          <a:stretch/>
        </p:blipFill>
        <p:spPr>
          <a:xfrm>
            <a:off x="20" y="1"/>
            <a:ext cx="12188932" cy="6858000"/>
          </a:xfrm>
          <a:prstGeom prst="rect">
            <a:avLst/>
          </a:prstGeom>
        </p:spPr>
      </p:pic>
      <p:sp>
        <p:nvSpPr>
          <p:cNvPr id="13" name="Rectangle 12">
            <a:extLst>
              <a:ext uri="{FF2B5EF4-FFF2-40B4-BE49-F238E27FC236}">
                <a16:creationId xmlns:a16="http://schemas.microsoft.com/office/drawing/2014/main" id="{12664C4B-AAE2-4AA0-8918-134E8086F3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186500A0-6C49-412E-9FF1-D41723489319}"/>
              </a:ext>
            </a:extLst>
          </p:cNvPr>
          <p:cNvSpPr>
            <a:spLocks noGrp="1"/>
          </p:cNvSpPr>
          <p:nvPr>
            <p:ph type="title"/>
          </p:nvPr>
        </p:nvSpPr>
        <p:spPr>
          <a:xfrm>
            <a:off x="252919" y="1123837"/>
            <a:ext cx="2947482" cy="4601183"/>
          </a:xfrm>
        </p:spPr>
        <p:txBody>
          <a:bodyPr>
            <a:normAutofit/>
          </a:bodyPr>
          <a:lstStyle/>
          <a:p>
            <a:r>
              <a:rPr lang="en-US" dirty="0"/>
              <a:t>Accepting Educational Responsibility in a USA context</a:t>
            </a:r>
          </a:p>
        </p:txBody>
      </p:sp>
      <p:sp>
        <p:nvSpPr>
          <p:cNvPr id="5" name="Content Placeholder 4">
            <a:extLst>
              <a:ext uri="{FF2B5EF4-FFF2-40B4-BE49-F238E27FC236}">
                <a16:creationId xmlns:a16="http://schemas.microsoft.com/office/drawing/2014/main" id="{D47955DD-EFFE-4309-9981-A8CDB41C4610}"/>
              </a:ext>
            </a:extLst>
          </p:cNvPr>
          <p:cNvSpPr>
            <a:spLocks noGrp="1"/>
          </p:cNvSpPr>
          <p:nvPr>
            <p:ph idx="1"/>
          </p:nvPr>
        </p:nvSpPr>
        <p:spPr>
          <a:xfrm>
            <a:off x="3869268" y="864108"/>
            <a:ext cx="7315200" cy="5120640"/>
          </a:xfrm>
        </p:spPr>
        <p:txBody>
          <a:bodyPr>
            <a:normAutofit/>
          </a:bodyPr>
          <a:lstStyle/>
          <a:p>
            <a:r>
              <a:rPr lang="en-US" sz="2400" dirty="0"/>
              <a:t>Michelle Vaughan, Associate Professor, Department of Curriculum, Culture, and Educational Inquiry, Florida Atlantic University</a:t>
            </a:r>
          </a:p>
          <a:p>
            <a:pPr marL="0" indent="0">
              <a:buNone/>
            </a:pPr>
            <a:endParaRPr lang="en-US" sz="2400" dirty="0"/>
          </a:p>
          <a:p>
            <a:r>
              <a:rPr lang="en-US" sz="2400" dirty="0"/>
              <a:t>Purpose </a:t>
            </a:r>
            <a:r>
              <a:rPr lang="en-US" sz="2400"/>
              <a:t>of my contribution </a:t>
            </a:r>
            <a:r>
              <a:rPr lang="en-US" sz="2400" dirty="0"/>
              <a:t>is to make connections between the individual journey of uncovering my own living theory to the work of building cultures of inquiry within the spheres of influence we each have around us</a:t>
            </a:r>
          </a:p>
        </p:txBody>
      </p:sp>
      <p:sp>
        <p:nvSpPr>
          <p:cNvPr id="15" name="Rectangle 14">
            <a:extLst>
              <a:ext uri="{FF2B5EF4-FFF2-40B4-BE49-F238E27FC236}">
                <a16:creationId xmlns:a16="http://schemas.microsoft.com/office/drawing/2014/main" id="{616F9FD8-4CFE-4C77-8F29-5D801C57E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402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5" name="Rectangle 24">
            <a:extLst>
              <a:ext uri="{FF2B5EF4-FFF2-40B4-BE49-F238E27FC236}">
                <a16:creationId xmlns:a16="http://schemas.microsoft.com/office/drawing/2014/main" id="{0864E5C9-52C9-4572-AC75-548B9B9C2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5CC6500-4DBD-4C34-BC14-2387FB483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C9824AF-CA02-45D7-97AC-0022A5172B68}"/>
              </a:ext>
            </a:extLst>
          </p:cNvPr>
          <p:cNvSpPr>
            <a:spLocks noGrp="1"/>
          </p:cNvSpPr>
          <p:nvPr>
            <p:ph type="title"/>
          </p:nvPr>
        </p:nvSpPr>
        <p:spPr>
          <a:xfrm>
            <a:off x="1069849" y="1298448"/>
            <a:ext cx="3258688" cy="3255264"/>
          </a:xfrm>
        </p:spPr>
        <p:txBody>
          <a:bodyPr vert="horz" lIns="91440" tIns="45720" rIns="91440" bIns="45720" rtlCol="0" anchor="b">
            <a:normAutofit/>
          </a:bodyPr>
          <a:lstStyle/>
          <a:p>
            <a:r>
              <a:rPr lang="en-US" sz="5900" spc="-100"/>
              <a:t>My own Living Theory</a:t>
            </a:r>
          </a:p>
        </p:txBody>
      </p:sp>
      <p:pic>
        <p:nvPicPr>
          <p:cNvPr id="5" name="Content Placeholder 4">
            <a:extLst>
              <a:ext uri="{FF2B5EF4-FFF2-40B4-BE49-F238E27FC236}">
                <a16:creationId xmlns:a16="http://schemas.microsoft.com/office/drawing/2014/main" id="{2113CE01-40A3-465E-9E3A-1FD4E4662807}"/>
              </a:ext>
            </a:extLst>
          </p:cNvPr>
          <p:cNvPicPr>
            <a:picLocks noGrp="1" noChangeAspect="1"/>
          </p:cNvPicPr>
          <p:nvPr>
            <p:ph idx="1"/>
          </p:nvPr>
        </p:nvPicPr>
        <p:blipFill>
          <a:blip r:embed="rId2"/>
          <a:stretch>
            <a:fillRect/>
          </a:stretch>
        </p:blipFill>
        <p:spPr>
          <a:xfrm>
            <a:off x="5584556" y="759599"/>
            <a:ext cx="5439439" cy="5330650"/>
          </a:xfrm>
          <a:prstGeom prst="rect">
            <a:avLst/>
          </a:prstGeom>
        </p:spPr>
      </p:pic>
      <p:sp>
        <p:nvSpPr>
          <p:cNvPr id="29" name="Rectangle 28">
            <a:extLst>
              <a:ext uri="{FF2B5EF4-FFF2-40B4-BE49-F238E27FC236}">
                <a16:creationId xmlns:a16="http://schemas.microsoft.com/office/drawing/2014/main" id="{4E34A3B6-BAD2-4156-BDC6-4736248BF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3957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606B7-572C-4BDD-B8C7-18722F815FB4}"/>
              </a:ext>
            </a:extLst>
          </p:cNvPr>
          <p:cNvSpPr>
            <a:spLocks noGrp="1"/>
          </p:cNvSpPr>
          <p:nvPr>
            <p:ph type="title"/>
          </p:nvPr>
        </p:nvSpPr>
        <p:spPr/>
        <p:txBody>
          <a:bodyPr/>
          <a:lstStyle/>
          <a:p>
            <a:r>
              <a:rPr lang="en-US" dirty="0"/>
              <a:t>Cultures of Inquiry: </a:t>
            </a:r>
            <a:br>
              <a:rPr lang="en-US" dirty="0"/>
            </a:br>
            <a:r>
              <a:rPr lang="en-US" dirty="0"/>
              <a:t>What they are and how they are formed</a:t>
            </a:r>
          </a:p>
        </p:txBody>
      </p:sp>
      <p:graphicFrame>
        <p:nvGraphicFramePr>
          <p:cNvPr id="4" name="Content Placeholder 3">
            <a:extLst>
              <a:ext uri="{FF2B5EF4-FFF2-40B4-BE49-F238E27FC236}">
                <a16:creationId xmlns:a16="http://schemas.microsoft.com/office/drawing/2014/main" id="{D0687F4B-3AA4-4AA4-A6BE-985D8249EB2C}"/>
              </a:ext>
            </a:extLst>
          </p:cNvPr>
          <p:cNvGraphicFramePr>
            <a:graphicFrameLocks noGrp="1"/>
          </p:cNvGraphicFramePr>
          <p:nvPr>
            <p:ph idx="1"/>
            <p:extLst>
              <p:ext uri="{D42A27DB-BD31-4B8C-83A1-F6EECF244321}">
                <p14:modId xmlns:p14="http://schemas.microsoft.com/office/powerpoint/2010/main" val="1351502645"/>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3268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Title 3">
            <a:extLst>
              <a:ext uri="{FF2B5EF4-FFF2-40B4-BE49-F238E27FC236}">
                <a16:creationId xmlns:a16="http://schemas.microsoft.com/office/drawing/2014/main" id="{8E3A2993-DD1B-4023-9D04-59509CB62840}"/>
              </a:ext>
            </a:extLst>
          </p:cNvPr>
          <p:cNvSpPr>
            <a:spLocks noGrp="1"/>
          </p:cNvSpPr>
          <p:nvPr>
            <p:ph type="title"/>
          </p:nvPr>
        </p:nvSpPr>
        <p:spPr>
          <a:xfrm>
            <a:off x="1600754" y="1087374"/>
            <a:ext cx="8983489" cy="1000978"/>
          </a:xfrm>
        </p:spPr>
        <p:txBody>
          <a:bodyPr>
            <a:normAutofit fontScale="90000"/>
          </a:bodyPr>
          <a:lstStyle/>
          <a:p>
            <a:r>
              <a:rPr lang="en-US" dirty="0"/>
              <a:t>How can we individually and collectively demonstrate greater care about what happens in our society and in educational institutions?</a:t>
            </a:r>
          </a:p>
        </p:txBody>
      </p:sp>
      <p:sp>
        <p:nvSpPr>
          <p:cNvPr id="14" name="Rectangle 13">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Content Placeholder 4">
            <a:extLst>
              <a:ext uri="{FF2B5EF4-FFF2-40B4-BE49-F238E27FC236}">
                <a16:creationId xmlns:a16="http://schemas.microsoft.com/office/drawing/2014/main" id="{9FB9E51F-6554-4F88-9AE8-D0BCCBDE8C7B}"/>
              </a:ext>
            </a:extLst>
          </p:cNvPr>
          <p:cNvSpPr>
            <a:spLocks noGrp="1"/>
          </p:cNvSpPr>
          <p:nvPr>
            <p:ph idx="1"/>
          </p:nvPr>
        </p:nvSpPr>
        <p:spPr>
          <a:xfrm>
            <a:off x="1600753" y="2535446"/>
            <a:ext cx="8983489" cy="3554457"/>
          </a:xfrm>
        </p:spPr>
        <p:txBody>
          <a:bodyPr>
            <a:normAutofit/>
          </a:bodyPr>
          <a:lstStyle/>
          <a:p>
            <a:r>
              <a:rPr lang="en-US" dirty="0">
                <a:solidFill>
                  <a:schemeClr val="tx1"/>
                </a:solidFill>
              </a:rPr>
              <a:t>Creating spaces for cultures of inquiry to grow and thrive demonstrates that we care about what happens within our educational institutions.</a:t>
            </a:r>
          </a:p>
          <a:p>
            <a:r>
              <a:rPr lang="en-US" dirty="0">
                <a:solidFill>
                  <a:schemeClr val="tx1"/>
                </a:solidFill>
              </a:rPr>
              <a:t>Facilitating cultures of inquiry where educators can explore, connect with, and align their teaching and research to their own core values demonstrates that we care about what happens in our society.</a:t>
            </a:r>
          </a:p>
          <a:p>
            <a:r>
              <a:rPr lang="en-US" dirty="0">
                <a:solidFill>
                  <a:schemeClr val="tx1"/>
                </a:solidFill>
              </a:rPr>
              <a:t>Are we teaching with love, vulnerability, and caring? Are we leading with love, vulnerability, and caring? And, lastly, are we researching from a place of love, vulnerability, and caring?</a:t>
            </a:r>
          </a:p>
        </p:txBody>
      </p:sp>
      <p:sp>
        <p:nvSpPr>
          <p:cNvPr id="6" name="TextBox 5">
            <a:extLst>
              <a:ext uri="{FF2B5EF4-FFF2-40B4-BE49-F238E27FC236}">
                <a16:creationId xmlns:a16="http://schemas.microsoft.com/office/drawing/2014/main" id="{6C6018AC-8EF5-4A4B-AB79-FC2559884E95}"/>
              </a:ext>
            </a:extLst>
          </p:cNvPr>
          <p:cNvSpPr txBox="1"/>
          <p:nvPr/>
        </p:nvSpPr>
        <p:spPr>
          <a:xfrm>
            <a:off x="542925" y="6305550"/>
            <a:ext cx="11334750" cy="400110"/>
          </a:xfrm>
          <a:prstGeom prst="rect">
            <a:avLst/>
          </a:prstGeom>
          <a:noFill/>
        </p:spPr>
        <p:txBody>
          <a:bodyPr wrap="square" rtlCol="0">
            <a:spAutoFit/>
          </a:bodyPr>
          <a:lstStyle/>
          <a:p>
            <a:pPr algn="ctr"/>
            <a:r>
              <a:rPr lang="en-US" sz="2000" b="1" dirty="0"/>
              <a:t>Please visit actionresearch.net for full copy of paper and contact information</a:t>
            </a:r>
          </a:p>
        </p:txBody>
      </p:sp>
    </p:spTree>
    <p:extLst>
      <p:ext uri="{BB962C8B-B14F-4D97-AF65-F5344CB8AC3E}">
        <p14:creationId xmlns:p14="http://schemas.microsoft.com/office/powerpoint/2010/main" val="829250859"/>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162</TotalTime>
  <Words>226</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Corbel</vt:lpstr>
      <vt:lpstr>Wingdings 2</vt:lpstr>
      <vt:lpstr>Frame</vt:lpstr>
      <vt:lpstr>Accepting Educational Responsibility in a USA context</vt:lpstr>
      <vt:lpstr>My own Living Theory</vt:lpstr>
      <vt:lpstr>Cultures of Inquiry:  What they are and how they are formed</vt:lpstr>
      <vt:lpstr>How can we individually and collectively demonstrate greater care about what happens in our society and in educational institutions?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Accepting Educational Responsibility in a USA context</dc:title>
  <dc:creator>michellevaughan05@gmail.com</dc:creator>
  <cp:lastModifiedBy>michellevaughan05@gmail.com</cp:lastModifiedBy>
  <cp:revision>4</cp:revision>
  <dcterms:created xsi:type="dcterms:W3CDTF">2021-04-09T16:03:58Z</dcterms:created>
  <dcterms:modified xsi:type="dcterms:W3CDTF">2021-04-09T18:46:03Z</dcterms:modified>
</cp:coreProperties>
</file>